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4"/>
    <p:sldMasterId id="2147483673" r:id="rId5"/>
    <p:sldMasterId id="2147483700" r:id="rId6"/>
  </p:sldMasterIdLst>
  <p:notesMasterIdLst>
    <p:notesMasterId r:id="rId16"/>
  </p:notesMasterIdLst>
  <p:sldIdLst>
    <p:sldId id="2147475681" r:id="rId7"/>
    <p:sldId id="2147472109" r:id="rId8"/>
    <p:sldId id="2145706022" r:id="rId9"/>
    <p:sldId id="2145706125" r:id="rId10"/>
    <p:sldId id="2147475683" r:id="rId11"/>
    <p:sldId id="2147475682" r:id="rId12"/>
    <p:sldId id="2147472135" r:id="rId13"/>
    <p:sldId id="5603" r:id="rId14"/>
    <p:sldId id="214747211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59D0DDD-FFE2-9A3C-C3ED-45C75C2A2877}" name="Kenya Shatani" initials="KS" userId="S::kenya.shatani@innoenergy.com::d0277d71-d1cc-4cc4-9ba8-aab0231cd82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EEAFE6B-EC97-4B04-8D45-35FC9CCB5C51}" v="33" dt="2024-04-25T06:24:49.5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1081" autoAdjust="0"/>
  </p:normalViewPr>
  <p:slideViewPr>
    <p:cSldViewPr snapToGrid="0">
      <p:cViewPr varScale="1">
        <p:scale>
          <a:sx n="54" d="100"/>
          <a:sy n="54" d="100"/>
        </p:scale>
        <p:origin x="11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8" d="100"/>
        <a:sy n="6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microsoft.com/office/2018/10/relationships/authors" Target="authors.xml"/><Relationship Id="rId10" Type="http://schemas.openxmlformats.org/officeDocument/2006/relationships/slide" Target="slides/slide4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lka von Dalwigk" userId="c4cf69b3-aa74-47e7-bc95-bb608ba056db" providerId="ADAL" clId="{5EEAFE6B-EC97-4B04-8D45-35FC9CCB5C51}"/>
    <pc:docChg chg="custSel addSld delSld modSld sldOrd delMainMaster modMainMaster">
      <pc:chgData name="Ilka von Dalwigk" userId="c4cf69b3-aa74-47e7-bc95-bb608ba056db" providerId="ADAL" clId="{5EEAFE6B-EC97-4B04-8D45-35FC9CCB5C51}" dt="2024-04-25T06:25:14.298" v="663" actId="47"/>
      <pc:docMkLst>
        <pc:docMk/>
      </pc:docMkLst>
      <pc:sldChg chg="del">
        <pc:chgData name="Ilka von Dalwigk" userId="c4cf69b3-aa74-47e7-bc95-bb608ba056db" providerId="ADAL" clId="{5EEAFE6B-EC97-4B04-8D45-35FC9CCB5C51}" dt="2024-04-25T06:23:14.441" v="641" actId="47"/>
        <pc:sldMkLst>
          <pc:docMk/>
          <pc:sldMk cId="2925886341" sldId="256"/>
        </pc:sldMkLst>
      </pc:sldChg>
      <pc:sldChg chg="del">
        <pc:chgData name="Ilka von Dalwigk" userId="c4cf69b3-aa74-47e7-bc95-bb608ba056db" providerId="ADAL" clId="{5EEAFE6B-EC97-4B04-8D45-35FC9CCB5C51}" dt="2024-04-25T06:23:14.441" v="641" actId="47"/>
        <pc:sldMkLst>
          <pc:docMk/>
          <pc:sldMk cId="1986560197" sldId="267"/>
        </pc:sldMkLst>
      </pc:sldChg>
      <pc:sldChg chg="del">
        <pc:chgData name="Ilka von Dalwigk" userId="c4cf69b3-aa74-47e7-bc95-bb608ba056db" providerId="ADAL" clId="{5EEAFE6B-EC97-4B04-8D45-35FC9CCB5C51}" dt="2024-04-25T06:23:14.441" v="641" actId="47"/>
        <pc:sldMkLst>
          <pc:docMk/>
          <pc:sldMk cId="2853501232" sldId="277"/>
        </pc:sldMkLst>
      </pc:sldChg>
      <pc:sldChg chg="del">
        <pc:chgData name="Ilka von Dalwigk" userId="c4cf69b3-aa74-47e7-bc95-bb608ba056db" providerId="ADAL" clId="{5EEAFE6B-EC97-4B04-8D45-35FC9CCB5C51}" dt="2024-04-25T05:55:22.281" v="1" actId="47"/>
        <pc:sldMkLst>
          <pc:docMk/>
          <pc:sldMk cId="0" sldId="328"/>
        </pc:sldMkLst>
      </pc:sldChg>
      <pc:sldChg chg="del">
        <pc:chgData name="Ilka von Dalwigk" userId="c4cf69b3-aa74-47e7-bc95-bb608ba056db" providerId="ADAL" clId="{5EEAFE6B-EC97-4B04-8D45-35FC9CCB5C51}" dt="2024-04-25T06:23:14.441" v="641" actId="47"/>
        <pc:sldMkLst>
          <pc:docMk/>
          <pc:sldMk cId="1162984943" sldId="4246"/>
        </pc:sldMkLst>
      </pc:sldChg>
      <pc:sldChg chg="add">
        <pc:chgData name="Ilka von Dalwigk" userId="c4cf69b3-aa74-47e7-bc95-bb608ba056db" providerId="ADAL" clId="{5EEAFE6B-EC97-4B04-8D45-35FC9CCB5C51}" dt="2024-04-25T06:22:59.177" v="640"/>
        <pc:sldMkLst>
          <pc:docMk/>
          <pc:sldMk cId="2340816514" sldId="5603"/>
        </pc:sldMkLst>
      </pc:sldChg>
      <pc:sldChg chg="delSp modSp add del mod">
        <pc:chgData name="Ilka von Dalwigk" userId="c4cf69b3-aa74-47e7-bc95-bb608ba056db" providerId="ADAL" clId="{5EEAFE6B-EC97-4B04-8D45-35FC9CCB5C51}" dt="2024-04-25T06:24:21.703" v="654" actId="47"/>
        <pc:sldMkLst>
          <pc:docMk/>
          <pc:sldMk cId="753258403" sldId="5613"/>
        </pc:sldMkLst>
        <pc:spChg chg="mod">
          <ac:chgData name="Ilka von Dalwigk" userId="c4cf69b3-aa74-47e7-bc95-bb608ba056db" providerId="ADAL" clId="{5EEAFE6B-EC97-4B04-8D45-35FC9CCB5C51}" dt="2024-04-25T05:58:44.807" v="10" actId="2711"/>
          <ac:spMkLst>
            <pc:docMk/>
            <pc:sldMk cId="753258403" sldId="5613"/>
            <ac:spMk id="745" creationId="{5A7D74CE-84CC-4E2C-8BC5-D6DF4844B7C9}"/>
          </ac:spMkLst>
        </pc:spChg>
        <pc:grpChg chg="del">
          <ac:chgData name="Ilka von Dalwigk" userId="c4cf69b3-aa74-47e7-bc95-bb608ba056db" providerId="ADAL" clId="{5EEAFE6B-EC97-4B04-8D45-35FC9CCB5C51}" dt="2024-04-25T06:23:24.364" v="642" actId="21"/>
          <ac:grpSpMkLst>
            <pc:docMk/>
            <pc:sldMk cId="753258403" sldId="5613"/>
            <ac:grpSpMk id="2" creationId="{17A24CFC-DB16-C9ED-15F3-758F7F9DE823}"/>
          </ac:grpSpMkLst>
        </pc:grpChg>
        <pc:grpChg chg="del">
          <ac:chgData name="Ilka von Dalwigk" userId="c4cf69b3-aa74-47e7-bc95-bb608ba056db" providerId="ADAL" clId="{5EEAFE6B-EC97-4B04-8D45-35FC9CCB5C51}" dt="2024-04-25T06:23:24.364" v="642" actId="21"/>
          <ac:grpSpMkLst>
            <pc:docMk/>
            <pc:sldMk cId="753258403" sldId="5613"/>
            <ac:grpSpMk id="7" creationId="{C88D4EAB-031D-9FEA-D71E-586871FCE325}"/>
          </ac:grpSpMkLst>
        </pc:grpChg>
        <pc:grpChg chg="del">
          <ac:chgData name="Ilka von Dalwigk" userId="c4cf69b3-aa74-47e7-bc95-bb608ba056db" providerId="ADAL" clId="{5EEAFE6B-EC97-4B04-8D45-35FC9CCB5C51}" dt="2024-04-25T06:23:24.364" v="642" actId="21"/>
          <ac:grpSpMkLst>
            <pc:docMk/>
            <pc:sldMk cId="753258403" sldId="5613"/>
            <ac:grpSpMk id="11" creationId="{0E4812CB-2D60-0199-EE9E-790FFD8BF410}"/>
          </ac:grpSpMkLst>
        </pc:grpChg>
        <pc:grpChg chg="del">
          <ac:chgData name="Ilka von Dalwigk" userId="c4cf69b3-aa74-47e7-bc95-bb608ba056db" providerId="ADAL" clId="{5EEAFE6B-EC97-4B04-8D45-35FC9CCB5C51}" dt="2024-04-25T06:23:24.364" v="642" actId="21"/>
          <ac:grpSpMkLst>
            <pc:docMk/>
            <pc:sldMk cId="753258403" sldId="5613"/>
            <ac:grpSpMk id="16" creationId="{4959BF99-AFD6-340C-A2A6-D06A8861C5BD}"/>
          </ac:grpSpMkLst>
        </pc:grpChg>
        <pc:grpChg chg="del">
          <ac:chgData name="Ilka von Dalwigk" userId="c4cf69b3-aa74-47e7-bc95-bb608ba056db" providerId="ADAL" clId="{5EEAFE6B-EC97-4B04-8D45-35FC9CCB5C51}" dt="2024-04-25T06:23:24.364" v="642" actId="21"/>
          <ac:grpSpMkLst>
            <pc:docMk/>
            <pc:sldMk cId="753258403" sldId="5613"/>
            <ac:grpSpMk id="31" creationId="{01E5394F-A9BF-0291-9934-0641296F1713}"/>
          </ac:grpSpMkLst>
        </pc:grpChg>
        <pc:grpChg chg="del">
          <ac:chgData name="Ilka von Dalwigk" userId="c4cf69b3-aa74-47e7-bc95-bb608ba056db" providerId="ADAL" clId="{5EEAFE6B-EC97-4B04-8D45-35FC9CCB5C51}" dt="2024-04-25T06:23:24.364" v="642" actId="21"/>
          <ac:grpSpMkLst>
            <pc:docMk/>
            <pc:sldMk cId="753258403" sldId="5613"/>
            <ac:grpSpMk id="505" creationId="{4CF248AC-E841-41F9-88A0-B2B5CDA5D4FC}"/>
          </ac:grpSpMkLst>
        </pc:grpChg>
        <pc:grpChg chg="del">
          <ac:chgData name="Ilka von Dalwigk" userId="c4cf69b3-aa74-47e7-bc95-bb608ba056db" providerId="ADAL" clId="{5EEAFE6B-EC97-4B04-8D45-35FC9CCB5C51}" dt="2024-04-25T06:23:24.364" v="642" actId="21"/>
          <ac:grpSpMkLst>
            <pc:docMk/>
            <pc:sldMk cId="753258403" sldId="5613"/>
            <ac:grpSpMk id="606" creationId="{EF8BEEA3-848A-4A33-99DD-273ECB8F8EB5}"/>
          </ac:grpSpMkLst>
        </pc:grpChg>
        <pc:grpChg chg="del">
          <ac:chgData name="Ilka von Dalwigk" userId="c4cf69b3-aa74-47e7-bc95-bb608ba056db" providerId="ADAL" clId="{5EEAFE6B-EC97-4B04-8D45-35FC9CCB5C51}" dt="2024-04-25T06:23:24.364" v="642" actId="21"/>
          <ac:grpSpMkLst>
            <pc:docMk/>
            <pc:sldMk cId="753258403" sldId="5613"/>
            <ac:grpSpMk id="617" creationId="{9764162A-63D3-4C9F-937E-4AD030D17A71}"/>
          </ac:grpSpMkLst>
        </pc:grpChg>
        <pc:grpChg chg="del">
          <ac:chgData name="Ilka von Dalwigk" userId="c4cf69b3-aa74-47e7-bc95-bb608ba056db" providerId="ADAL" clId="{5EEAFE6B-EC97-4B04-8D45-35FC9CCB5C51}" dt="2024-04-25T06:23:24.364" v="642" actId="21"/>
          <ac:grpSpMkLst>
            <pc:docMk/>
            <pc:sldMk cId="753258403" sldId="5613"/>
            <ac:grpSpMk id="626" creationId="{33A956B5-0989-4E0A-8990-B343AF52A112}"/>
          </ac:grpSpMkLst>
        </pc:grpChg>
        <pc:grpChg chg="del">
          <ac:chgData name="Ilka von Dalwigk" userId="c4cf69b3-aa74-47e7-bc95-bb608ba056db" providerId="ADAL" clId="{5EEAFE6B-EC97-4B04-8D45-35FC9CCB5C51}" dt="2024-04-25T06:23:24.364" v="642" actId="21"/>
          <ac:grpSpMkLst>
            <pc:docMk/>
            <pc:sldMk cId="753258403" sldId="5613"/>
            <ac:grpSpMk id="666" creationId="{6483C53E-54B5-4040-9C47-77CFD8940366}"/>
          </ac:grpSpMkLst>
        </pc:grpChg>
        <pc:grpChg chg="del">
          <ac:chgData name="Ilka von Dalwigk" userId="c4cf69b3-aa74-47e7-bc95-bb608ba056db" providerId="ADAL" clId="{5EEAFE6B-EC97-4B04-8D45-35FC9CCB5C51}" dt="2024-04-25T06:23:24.364" v="642" actId="21"/>
          <ac:grpSpMkLst>
            <pc:docMk/>
            <pc:sldMk cId="753258403" sldId="5613"/>
            <ac:grpSpMk id="681" creationId="{D3BCC15F-85A8-43FB-9884-9820F194E474}"/>
          </ac:grpSpMkLst>
        </pc:grpChg>
        <pc:picChg chg="del">
          <ac:chgData name="Ilka von Dalwigk" userId="c4cf69b3-aa74-47e7-bc95-bb608ba056db" providerId="ADAL" clId="{5EEAFE6B-EC97-4B04-8D45-35FC9CCB5C51}" dt="2024-04-25T06:23:24.364" v="642" actId="21"/>
          <ac:picMkLst>
            <pc:docMk/>
            <pc:sldMk cId="753258403" sldId="5613"/>
            <ac:picMk id="723" creationId="{6F27DB21-F6AB-4F12-9E4B-6D98DFB2BD41}"/>
          </ac:picMkLst>
        </pc:picChg>
        <pc:cxnChg chg="del mod">
          <ac:chgData name="Ilka von Dalwigk" userId="c4cf69b3-aa74-47e7-bc95-bb608ba056db" providerId="ADAL" clId="{5EEAFE6B-EC97-4B04-8D45-35FC9CCB5C51}" dt="2024-04-25T06:23:24.364" v="642" actId="21"/>
          <ac:cxnSpMkLst>
            <pc:docMk/>
            <pc:sldMk cId="753258403" sldId="5613"/>
            <ac:cxnSpMk id="34" creationId="{358A3424-775F-4265-85EA-7A771FC63696}"/>
          </ac:cxnSpMkLst>
        </pc:cxnChg>
        <pc:cxnChg chg="del mod">
          <ac:chgData name="Ilka von Dalwigk" userId="c4cf69b3-aa74-47e7-bc95-bb608ba056db" providerId="ADAL" clId="{5EEAFE6B-EC97-4B04-8D45-35FC9CCB5C51}" dt="2024-04-25T06:23:24.364" v="642" actId="21"/>
          <ac:cxnSpMkLst>
            <pc:docMk/>
            <pc:sldMk cId="753258403" sldId="5613"/>
            <ac:cxnSpMk id="291" creationId="{C174448A-150E-B2B7-9E32-3D0DBBE668D5}"/>
          </ac:cxnSpMkLst>
        </pc:cxnChg>
        <pc:cxnChg chg="del mod">
          <ac:chgData name="Ilka von Dalwigk" userId="c4cf69b3-aa74-47e7-bc95-bb608ba056db" providerId="ADAL" clId="{5EEAFE6B-EC97-4B04-8D45-35FC9CCB5C51}" dt="2024-04-25T06:23:24.364" v="642" actId="21"/>
          <ac:cxnSpMkLst>
            <pc:docMk/>
            <pc:sldMk cId="753258403" sldId="5613"/>
            <ac:cxnSpMk id="629" creationId="{4B32EA36-1374-47A7-88FD-6766ED3F7D88}"/>
          </ac:cxnSpMkLst>
        </pc:cxnChg>
        <pc:cxnChg chg="del mod">
          <ac:chgData name="Ilka von Dalwigk" userId="c4cf69b3-aa74-47e7-bc95-bb608ba056db" providerId="ADAL" clId="{5EEAFE6B-EC97-4B04-8D45-35FC9CCB5C51}" dt="2024-04-25T06:23:24.364" v="642" actId="21"/>
          <ac:cxnSpMkLst>
            <pc:docMk/>
            <pc:sldMk cId="753258403" sldId="5613"/>
            <ac:cxnSpMk id="702" creationId="{D119D466-F975-4E9C-B7F6-109100542AB9}"/>
          </ac:cxnSpMkLst>
        </pc:cxnChg>
        <pc:cxnChg chg="del mod">
          <ac:chgData name="Ilka von Dalwigk" userId="c4cf69b3-aa74-47e7-bc95-bb608ba056db" providerId="ADAL" clId="{5EEAFE6B-EC97-4B04-8D45-35FC9CCB5C51}" dt="2024-04-25T06:23:24.364" v="642" actId="21"/>
          <ac:cxnSpMkLst>
            <pc:docMk/>
            <pc:sldMk cId="753258403" sldId="5613"/>
            <ac:cxnSpMk id="703" creationId="{8BE72D50-0EF1-4F75-9E99-21494D3586EE}"/>
          </ac:cxnSpMkLst>
        </pc:cxnChg>
        <pc:cxnChg chg="del mod">
          <ac:chgData name="Ilka von Dalwigk" userId="c4cf69b3-aa74-47e7-bc95-bb608ba056db" providerId="ADAL" clId="{5EEAFE6B-EC97-4B04-8D45-35FC9CCB5C51}" dt="2024-04-25T06:23:24.364" v="642" actId="21"/>
          <ac:cxnSpMkLst>
            <pc:docMk/>
            <pc:sldMk cId="753258403" sldId="5613"/>
            <ac:cxnSpMk id="704" creationId="{D6C98B91-5961-4E31-8BAA-A27D57C472A4}"/>
          </ac:cxnSpMkLst>
        </pc:cxnChg>
        <pc:cxnChg chg="del mod">
          <ac:chgData name="Ilka von Dalwigk" userId="c4cf69b3-aa74-47e7-bc95-bb608ba056db" providerId="ADAL" clId="{5EEAFE6B-EC97-4B04-8D45-35FC9CCB5C51}" dt="2024-04-25T06:23:24.364" v="642" actId="21"/>
          <ac:cxnSpMkLst>
            <pc:docMk/>
            <pc:sldMk cId="753258403" sldId="5613"/>
            <ac:cxnSpMk id="709" creationId="{80960BF5-0D18-42C8-A5C9-7F6E9B59907A}"/>
          </ac:cxnSpMkLst>
        </pc:cxnChg>
        <pc:cxnChg chg="del mod">
          <ac:chgData name="Ilka von Dalwigk" userId="c4cf69b3-aa74-47e7-bc95-bb608ba056db" providerId="ADAL" clId="{5EEAFE6B-EC97-4B04-8D45-35FC9CCB5C51}" dt="2024-04-25T06:23:24.364" v="642" actId="21"/>
          <ac:cxnSpMkLst>
            <pc:docMk/>
            <pc:sldMk cId="753258403" sldId="5613"/>
            <ac:cxnSpMk id="714" creationId="{74FE175D-DF66-4BDE-9DB8-E3EAA7BD13B1}"/>
          </ac:cxnSpMkLst>
        </pc:cxnChg>
      </pc:sldChg>
      <pc:sldChg chg="ord modNotesTx">
        <pc:chgData name="Ilka von Dalwigk" userId="c4cf69b3-aa74-47e7-bc95-bb608ba056db" providerId="ADAL" clId="{5EEAFE6B-EC97-4B04-8D45-35FC9CCB5C51}" dt="2024-04-25T05:57:48.040" v="5" actId="6549"/>
        <pc:sldMkLst>
          <pc:docMk/>
          <pc:sldMk cId="3662772654" sldId="2145706022"/>
        </pc:sldMkLst>
      </pc:sldChg>
      <pc:sldChg chg="addSp delSp modSp mod">
        <pc:chgData name="Ilka von Dalwigk" userId="c4cf69b3-aa74-47e7-bc95-bb608ba056db" providerId="ADAL" clId="{5EEAFE6B-EC97-4B04-8D45-35FC9CCB5C51}" dt="2024-04-25T06:25:10.311" v="662"/>
        <pc:sldMkLst>
          <pc:docMk/>
          <pc:sldMk cId="2556891623" sldId="2145706125"/>
        </pc:sldMkLst>
        <pc:spChg chg="del">
          <ac:chgData name="Ilka von Dalwigk" userId="c4cf69b3-aa74-47e7-bc95-bb608ba056db" providerId="ADAL" clId="{5EEAFE6B-EC97-4B04-8D45-35FC9CCB5C51}" dt="2024-04-25T06:02:12.510" v="27" actId="478"/>
          <ac:spMkLst>
            <pc:docMk/>
            <pc:sldMk cId="2556891623" sldId="2145706125"/>
            <ac:spMk id="2" creationId="{9D4617DF-33D5-38B3-BDB2-CCF1DFA6E025}"/>
          </ac:spMkLst>
        </pc:spChg>
        <pc:spChg chg="del mod">
          <ac:chgData name="Ilka von Dalwigk" userId="c4cf69b3-aa74-47e7-bc95-bb608ba056db" providerId="ADAL" clId="{5EEAFE6B-EC97-4B04-8D45-35FC9CCB5C51}" dt="2024-04-25T06:24:15.441" v="652" actId="478"/>
          <ac:spMkLst>
            <pc:docMk/>
            <pc:sldMk cId="2556891623" sldId="2145706125"/>
            <ac:spMk id="4" creationId="{3E3BAB84-A90C-6742-BF5B-69FB756B6A07}"/>
          </ac:spMkLst>
        </pc:spChg>
        <pc:spChg chg="del">
          <ac:chgData name="Ilka von Dalwigk" userId="c4cf69b3-aa74-47e7-bc95-bb608ba056db" providerId="ADAL" clId="{5EEAFE6B-EC97-4B04-8D45-35FC9CCB5C51}" dt="2024-04-25T06:02:12.510" v="27" actId="478"/>
          <ac:spMkLst>
            <pc:docMk/>
            <pc:sldMk cId="2556891623" sldId="2145706125"/>
            <ac:spMk id="5" creationId="{05F3D2BE-0D6A-C8BC-7AF6-7E58DCD42954}"/>
          </ac:spMkLst>
        </pc:spChg>
        <pc:spChg chg="del">
          <ac:chgData name="Ilka von Dalwigk" userId="c4cf69b3-aa74-47e7-bc95-bb608ba056db" providerId="ADAL" clId="{5EEAFE6B-EC97-4B04-8D45-35FC9CCB5C51}" dt="2024-04-25T06:02:12.510" v="27" actId="478"/>
          <ac:spMkLst>
            <pc:docMk/>
            <pc:sldMk cId="2556891623" sldId="2145706125"/>
            <ac:spMk id="6" creationId="{FE8485C5-94CF-16DB-D295-225512B67C91}"/>
          </ac:spMkLst>
        </pc:spChg>
        <pc:spChg chg="add del mod">
          <ac:chgData name="Ilka von Dalwigk" userId="c4cf69b3-aa74-47e7-bc95-bb608ba056db" providerId="ADAL" clId="{5EEAFE6B-EC97-4B04-8D45-35FC9CCB5C51}" dt="2024-04-25T06:04:13.887" v="92" actId="478"/>
          <ac:spMkLst>
            <pc:docMk/>
            <pc:sldMk cId="2556891623" sldId="2145706125"/>
            <ac:spMk id="7" creationId="{32C234B0-E776-5D27-10BE-B5FD9E1AFA21}"/>
          </ac:spMkLst>
        </pc:spChg>
        <pc:spChg chg="del">
          <ac:chgData name="Ilka von Dalwigk" userId="c4cf69b3-aa74-47e7-bc95-bb608ba056db" providerId="ADAL" clId="{5EEAFE6B-EC97-4B04-8D45-35FC9CCB5C51}" dt="2024-04-25T06:02:12.510" v="27" actId="478"/>
          <ac:spMkLst>
            <pc:docMk/>
            <pc:sldMk cId="2556891623" sldId="2145706125"/>
            <ac:spMk id="9" creationId="{39D405B4-C176-809B-D756-337416CF2E8B}"/>
          </ac:spMkLst>
        </pc:spChg>
        <pc:spChg chg="del">
          <ac:chgData name="Ilka von Dalwigk" userId="c4cf69b3-aa74-47e7-bc95-bb608ba056db" providerId="ADAL" clId="{5EEAFE6B-EC97-4B04-8D45-35FC9CCB5C51}" dt="2024-04-25T06:02:12.510" v="27" actId="478"/>
          <ac:spMkLst>
            <pc:docMk/>
            <pc:sldMk cId="2556891623" sldId="2145706125"/>
            <ac:spMk id="10" creationId="{9C8BA169-DE0B-A9D9-ACDE-D63775E592AE}"/>
          </ac:spMkLst>
        </pc:spChg>
        <pc:spChg chg="add del mod">
          <ac:chgData name="Ilka von Dalwigk" userId="c4cf69b3-aa74-47e7-bc95-bb608ba056db" providerId="ADAL" clId="{5EEAFE6B-EC97-4B04-8D45-35FC9CCB5C51}" dt="2024-04-25T06:04:13.887" v="92" actId="478"/>
          <ac:spMkLst>
            <pc:docMk/>
            <pc:sldMk cId="2556891623" sldId="2145706125"/>
            <ac:spMk id="11" creationId="{15C85F61-A494-36D3-1628-DBA13C475FE4}"/>
          </ac:spMkLst>
        </pc:spChg>
        <pc:spChg chg="add del mod">
          <ac:chgData name="Ilka von Dalwigk" userId="c4cf69b3-aa74-47e7-bc95-bb608ba056db" providerId="ADAL" clId="{5EEAFE6B-EC97-4B04-8D45-35FC9CCB5C51}" dt="2024-04-25T06:04:13.887" v="92" actId="478"/>
          <ac:spMkLst>
            <pc:docMk/>
            <pc:sldMk cId="2556891623" sldId="2145706125"/>
            <ac:spMk id="12" creationId="{EBB4E970-2312-FC91-8C0E-17FA16E5FB56}"/>
          </ac:spMkLst>
        </pc:spChg>
        <pc:spChg chg="add del mod">
          <ac:chgData name="Ilka von Dalwigk" userId="c4cf69b3-aa74-47e7-bc95-bb608ba056db" providerId="ADAL" clId="{5EEAFE6B-EC97-4B04-8D45-35FC9CCB5C51}" dt="2024-04-25T06:04:13.887" v="92" actId="478"/>
          <ac:spMkLst>
            <pc:docMk/>
            <pc:sldMk cId="2556891623" sldId="2145706125"/>
            <ac:spMk id="13" creationId="{DA54904D-51F3-CB37-8BF2-2C114F312D18}"/>
          </ac:spMkLst>
        </pc:spChg>
        <pc:spChg chg="add del mod">
          <ac:chgData name="Ilka von Dalwigk" userId="c4cf69b3-aa74-47e7-bc95-bb608ba056db" providerId="ADAL" clId="{5EEAFE6B-EC97-4B04-8D45-35FC9CCB5C51}" dt="2024-04-25T06:04:13.887" v="92" actId="478"/>
          <ac:spMkLst>
            <pc:docMk/>
            <pc:sldMk cId="2556891623" sldId="2145706125"/>
            <ac:spMk id="14" creationId="{5DF6AE10-A94D-511A-E4AF-F26B98B747AC}"/>
          </ac:spMkLst>
        </pc:spChg>
        <pc:spChg chg="add del mod">
          <ac:chgData name="Ilka von Dalwigk" userId="c4cf69b3-aa74-47e7-bc95-bb608ba056db" providerId="ADAL" clId="{5EEAFE6B-EC97-4B04-8D45-35FC9CCB5C51}" dt="2024-04-25T06:23:37.380" v="644" actId="478"/>
          <ac:spMkLst>
            <pc:docMk/>
            <pc:sldMk cId="2556891623" sldId="2145706125"/>
            <ac:spMk id="24" creationId="{4A677418-9CC9-33A4-499E-83E32ACD995E}"/>
          </ac:spMkLst>
        </pc:spChg>
        <pc:spChg chg="add del mod">
          <ac:chgData name="Ilka von Dalwigk" userId="c4cf69b3-aa74-47e7-bc95-bb608ba056db" providerId="ADAL" clId="{5EEAFE6B-EC97-4B04-8D45-35FC9CCB5C51}" dt="2024-04-25T06:23:37.380" v="644" actId="478"/>
          <ac:spMkLst>
            <pc:docMk/>
            <pc:sldMk cId="2556891623" sldId="2145706125"/>
            <ac:spMk id="25" creationId="{6EE2FE29-64FF-63FA-1D07-1B72C0B98906}"/>
          </ac:spMkLst>
        </pc:spChg>
        <pc:spChg chg="add del mod">
          <ac:chgData name="Ilka von Dalwigk" userId="c4cf69b3-aa74-47e7-bc95-bb608ba056db" providerId="ADAL" clId="{5EEAFE6B-EC97-4B04-8D45-35FC9CCB5C51}" dt="2024-04-25T06:23:37.380" v="644" actId="478"/>
          <ac:spMkLst>
            <pc:docMk/>
            <pc:sldMk cId="2556891623" sldId="2145706125"/>
            <ac:spMk id="26" creationId="{5A6DB0DE-BB79-084F-6911-DDC5090C9EAD}"/>
          </ac:spMkLst>
        </pc:spChg>
        <pc:spChg chg="add del mod">
          <ac:chgData name="Ilka von Dalwigk" userId="c4cf69b3-aa74-47e7-bc95-bb608ba056db" providerId="ADAL" clId="{5EEAFE6B-EC97-4B04-8D45-35FC9CCB5C51}" dt="2024-04-25T06:23:37.380" v="644" actId="478"/>
          <ac:spMkLst>
            <pc:docMk/>
            <pc:sldMk cId="2556891623" sldId="2145706125"/>
            <ac:spMk id="28" creationId="{D209BA4A-F276-6DF6-CD7E-3CA8A2E91282}"/>
          </ac:spMkLst>
        </pc:spChg>
        <pc:spChg chg="add del mod">
          <ac:chgData name="Ilka von Dalwigk" userId="c4cf69b3-aa74-47e7-bc95-bb608ba056db" providerId="ADAL" clId="{5EEAFE6B-EC97-4B04-8D45-35FC9CCB5C51}" dt="2024-04-25T06:23:50.025" v="648" actId="478"/>
          <ac:spMkLst>
            <pc:docMk/>
            <pc:sldMk cId="2556891623" sldId="2145706125"/>
            <ac:spMk id="30" creationId="{655FCCAD-98B0-7007-73C4-67313C8A7ACF}"/>
          </ac:spMkLst>
        </pc:spChg>
        <pc:spChg chg="add del mod">
          <ac:chgData name="Ilka von Dalwigk" userId="c4cf69b3-aa74-47e7-bc95-bb608ba056db" providerId="ADAL" clId="{5EEAFE6B-EC97-4B04-8D45-35FC9CCB5C51}" dt="2024-04-25T06:23:50.025" v="648" actId="478"/>
          <ac:spMkLst>
            <pc:docMk/>
            <pc:sldMk cId="2556891623" sldId="2145706125"/>
            <ac:spMk id="31" creationId="{66253E74-5800-709D-E8FF-13E45465A99F}"/>
          </ac:spMkLst>
        </pc:spChg>
        <pc:spChg chg="add del mod">
          <ac:chgData name="Ilka von Dalwigk" userId="c4cf69b3-aa74-47e7-bc95-bb608ba056db" providerId="ADAL" clId="{5EEAFE6B-EC97-4B04-8D45-35FC9CCB5C51}" dt="2024-04-25T06:23:50.025" v="648" actId="478"/>
          <ac:spMkLst>
            <pc:docMk/>
            <pc:sldMk cId="2556891623" sldId="2145706125"/>
            <ac:spMk id="32" creationId="{73E4CE4F-256B-CC3C-DC22-347B8980A456}"/>
          </ac:spMkLst>
        </pc:spChg>
        <pc:spChg chg="add del mod">
          <ac:chgData name="Ilka von Dalwigk" userId="c4cf69b3-aa74-47e7-bc95-bb608ba056db" providerId="ADAL" clId="{5EEAFE6B-EC97-4B04-8D45-35FC9CCB5C51}" dt="2024-04-25T06:23:50.025" v="648" actId="478"/>
          <ac:spMkLst>
            <pc:docMk/>
            <pc:sldMk cId="2556891623" sldId="2145706125"/>
            <ac:spMk id="33" creationId="{C570758B-55AF-AAF8-6CC3-DDA985BD473A}"/>
          </ac:spMkLst>
        </pc:spChg>
        <pc:spChg chg="add del mod">
          <ac:chgData name="Ilka von Dalwigk" userId="c4cf69b3-aa74-47e7-bc95-bb608ba056db" providerId="ADAL" clId="{5EEAFE6B-EC97-4B04-8D45-35FC9CCB5C51}" dt="2024-04-25T06:23:50.025" v="648" actId="478"/>
          <ac:spMkLst>
            <pc:docMk/>
            <pc:sldMk cId="2556891623" sldId="2145706125"/>
            <ac:spMk id="34" creationId="{AD7AB1EE-363A-D5DB-DA2F-52E1FD0323EB}"/>
          </ac:spMkLst>
        </pc:spChg>
        <pc:spChg chg="add mod">
          <ac:chgData name="Ilka von Dalwigk" userId="c4cf69b3-aa74-47e7-bc95-bb608ba056db" providerId="ADAL" clId="{5EEAFE6B-EC97-4B04-8D45-35FC9CCB5C51}" dt="2024-04-25T06:25:10.311" v="662"/>
          <ac:spMkLst>
            <pc:docMk/>
            <pc:sldMk cId="2556891623" sldId="2145706125"/>
            <ac:spMk id="36" creationId="{46BB4689-FEEB-BCDE-FC17-98B1C301D81F}"/>
          </ac:spMkLst>
        </pc:spChg>
        <pc:spChg chg="add mod">
          <ac:chgData name="Ilka von Dalwigk" userId="c4cf69b3-aa74-47e7-bc95-bb608ba056db" providerId="ADAL" clId="{5EEAFE6B-EC97-4B04-8D45-35FC9CCB5C51}" dt="2024-04-25T06:24:43.471" v="657"/>
          <ac:spMkLst>
            <pc:docMk/>
            <pc:sldMk cId="2556891623" sldId="2145706125"/>
            <ac:spMk id="37" creationId="{77487C4A-C735-BD76-4E32-D3C914B54244}"/>
          </ac:spMkLst>
        </pc:spChg>
        <pc:spChg chg="add mod">
          <ac:chgData name="Ilka von Dalwigk" userId="c4cf69b3-aa74-47e7-bc95-bb608ba056db" providerId="ADAL" clId="{5EEAFE6B-EC97-4B04-8D45-35FC9CCB5C51}" dt="2024-04-25T06:24:43.471" v="657"/>
          <ac:spMkLst>
            <pc:docMk/>
            <pc:sldMk cId="2556891623" sldId="2145706125"/>
            <ac:spMk id="39" creationId="{B14857B0-33C8-6B88-58B0-448882D3CBF9}"/>
          </ac:spMkLst>
        </pc:spChg>
        <pc:spChg chg="add mod">
          <ac:chgData name="Ilka von Dalwigk" userId="c4cf69b3-aa74-47e7-bc95-bb608ba056db" providerId="ADAL" clId="{5EEAFE6B-EC97-4B04-8D45-35FC9CCB5C51}" dt="2024-04-25T06:24:43.471" v="657"/>
          <ac:spMkLst>
            <pc:docMk/>
            <pc:sldMk cId="2556891623" sldId="2145706125"/>
            <ac:spMk id="40" creationId="{D9E2A74B-7F53-6C88-ED16-AD821589FAC8}"/>
          </ac:spMkLst>
        </pc:spChg>
        <pc:spChg chg="mod">
          <ac:chgData name="Ilka von Dalwigk" userId="c4cf69b3-aa74-47e7-bc95-bb608ba056db" providerId="ADAL" clId="{5EEAFE6B-EC97-4B04-8D45-35FC9CCB5C51}" dt="2024-04-25T06:24:43.471" v="657"/>
          <ac:spMkLst>
            <pc:docMk/>
            <pc:sldMk cId="2556891623" sldId="2145706125"/>
            <ac:spMk id="42" creationId="{3A1458DC-FE0F-0CAA-D38F-E0DBDCE2C68A}"/>
          </ac:spMkLst>
        </pc:spChg>
        <pc:spChg chg="mod">
          <ac:chgData name="Ilka von Dalwigk" userId="c4cf69b3-aa74-47e7-bc95-bb608ba056db" providerId="ADAL" clId="{5EEAFE6B-EC97-4B04-8D45-35FC9CCB5C51}" dt="2024-04-25T06:24:43.471" v="657"/>
          <ac:spMkLst>
            <pc:docMk/>
            <pc:sldMk cId="2556891623" sldId="2145706125"/>
            <ac:spMk id="43" creationId="{E5106698-65CE-771D-96A3-DBAF3B57BEC6}"/>
          </ac:spMkLst>
        </pc:spChg>
        <pc:spChg chg="mod">
          <ac:chgData name="Ilka von Dalwigk" userId="c4cf69b3-aa74-47e7-bc95-bb608ba056db" providerId="ADAL" clId="{5EEAFE6B-EC97-4B04-8D45-35FC9CCB5C51}" dt="2024-04-25T06:24:43.471" v="657"/>
          <ac:spMkLst>
            <pc:docMk/>
            <pc:sldMk cId="2556891623" sldId="2145706125"/>
            <ac:spMk id="45" creationId="{028B6E62-0B95-FEC2-BCA2-1B51248E6DFF}"/>
          </ac:spMkLst>
        </pc:spChg>
        <pc:spChg chg="mod">
          <ac:chgData name="Ilka von Dalwigk" userId="c4cf69b3-aa74-47e7-bc95-bb608ba056db" providerId="ADAL" clId="{5EEAFE6B-EC97-4B04-8D45-35FC9CCB5C51}" dt="2024-04-25T06:24:43.471" v="657"/>
          <ac:spMkLst>
            <pc:docMk/>
            <pc:sldMk cId="2556891623" sldId="2145706125"/>
            <ac:spMk id="46" creationId="{7437EC20-231B-CAB9-19DF-1EA7DCD58C94}"/>
          </ac:spMkLst>
        </pc:spChg>
        <pc:spChg chg="mod">
          <ac:chgData name="Ilka von Dalwigk" userId="c4cf69b3-aa74-47e7-bc95-bb608ba056db" providerId="ADAL" clId="{5EEAFE6B-EC97-4B04-8D45-35FC9CCB5C51}" dt="2024-04-25T06:24:43.471" v="657"/>
          <ac:spMkLst>
            <pc:docMk/>
            <pc:sldMk cId="2556891623" sldId="2145706125"/>
            <ac:spMk id="48" creationId="{F38082DF-725E-2C80-94CF-FF41FC1BFFEB}"/>
          </ac:spMkLst>
        </pc:spChg>
        <pc:spChg chg="mod">
          <ac:chgData name="Ilka von Dalwigk" userId="c4cf69b3-aa74-47e7-bc95-bb608ba056db" providerId="ADAL" clId="{5EEAFE6B-EC97-4B04-8D45-35FC9CCB5C51}" dt="2024-04-25T06:24:43.471" v="657"/>
          <ac:spMkLst>
            <pc:docMk/>
            <pc:sldMk cId="2556891623" sldId="2145706125"/>
            <ac:spMk id="49" creationId="{C2E40C21-EBB8-8893-0FFE-0B11275DB6C0}"/>
          </ac:spMkLst>
        </pc:spChg>
        <pc:spChg chg="mod">
          <ac:chgData name="Ilka von Dalwigk" userId="c4cf69b3-aa74-47e7-bc95-bb608ba056db" providerId="ADAL" clId="{5EEAFE6B-EC97-4B04-8D45-35FC9CCB5C51}" dt="2024-04-25T06:24:43.471" v="657"/>
          <ac:spMkLst>
            <pc:docMk/>
            <pc:sldMk cId="2556891623" sldId="2145706125"/>
            <ac:spMk id="51" creationId="{BC3D0E3D-6EE4-C0EB-8133-B9CC4B7A0F6F}"/>
          </ac:spMkLst>
        </pc:spChg>
        <pc:spChg chg="mod">
          <ac:chgData name="Ilka von Dalwigk" userId="c4cf69b3-aa74-47e7-bc95-bb608ba056db" providerId="ADAL" clId="{5EEAFE6B-EC97-4B04-8D45-35FC9CCB5C51}" dt="2024-04-25T06:24:43.471" v="657"/>
          <ac:spMkLst>
            <pc:docMk/>
            <pc:sldMk cId="2556891623" sldId="2145706125"/>
            <ac:spMk id="52" creationId="{AEA91EAC-3D1B-B006-6184-BD0573AA1939}"/>
          </ac:spMkLst>
        </pc:spChg>
        <pc:spChg chg="mod">
          <ac:chgData name="Ilka von Dalwigk" userId="c4cf69b3-aa74-47e7-bc95-bb608ba056db" providerId="ADAL" clId="{5EEAFE6B-EC97-4B04-8D45-35FC9CCB5C51}" dt="2024-04-25T06:24:43.471" v="657"/>
          <ac:spMkLst>
            <pc:docMk/>
            <pc:sldMk cId="2556891623" sldId="2145706125"/>
            <ac:spMk id="54" creationId="{82629BAB-ED80-03E7-F065-307C1B2A89D9}"/>
          </ac:spMkLst>
        </pc:spChg>
        <pc:spChg chg="mod">
          <ac:chgData name="Ilka von Dalwigk" userId="c4cf69b3-aa74-47e7-bc95-bb608ba056db" providerId="ADAL" clId="{5EEAFE6B-EC97-4B04-8D45-35FC9CCB5C51}" dt="2024-04-25T06:24:43.471" v="657"/>
          <ac:spMkLst>
            <pc:docMk/>
            <pc:sldMk cId="2556891623" sldId="2145706125"/>
            <ac:spMk id="55" creationId="{2BB8FA30-4455-EA73-A43A-D696C3656DB0}"/>
          </ac:spMkLst>
        </pc:spChg>
        <pc:spChg chg="mod">
          <ac:chgData name="Ilka von Dalwigk" userId="c4cf69b3-aa74-47e7-bc95-bb608ba056db" providerId="ADAL" clId="{5EEAFE6B-EC97-4B04-8D45-35FC9CCB5C51}" dt="2024-04-25T06:24:43.471" v="657"/>
          <ac:spMkLst>
            <pc:docMk/>
            <pc:sldMk cId="2556891623" sldId="2145706125"/>
            <ac:spMk id="57" creationId="{EF6BA150-B3AD-600B-14D4-308296BE99F3}"/>
          </ac:spMkLst>
        </pc:spChg>
        <pc:spChg chg="mod">
          <ac:chgData name="Ilka von Dalwigk" userId="c4cf69b3-aa74-47e7-bc95-bb608ba056db" providerId="ADAL" clId="{5EEAFE6B-EC97-4B04-8D45-35FC9CCB5C51}" dt="2024-04-25T06:24:43.471" v="657"/>
          <ac:spMkLst>
            <pc:docMk/>
            <pc:sldMk cId="2556891623" sldId="2145706125"/>
            <ac:spMk id="58" creationId="{8FFB9186-D2DC-2C25-A4A7-14CB350B1ADB}"/>
          </ac:spMkLst>
        </pc:spChg>
        <pc:spChg chg="mod">
          <ac:chgData name="Ilka von Dalwigk" userId="c4cf69b3-aa74-47e7-bc95-bb608ba056db" providerId="ADAL" clId="{5EEAFE6B-EC97-4B04-8D45-35FC9CCB5C51}" dt="2024-04-25T06:24:43.471" v="657"/>
          <ac:spMkLst>
            <pc:docMk/>
            <pc:sldMk cId="2556891623" sldId="2145706125"/>
            <ac:spMk id="60" creationId="{F347C189-E51E-581D-039B-804E0D534F5D}"/>
          </ac:spMkLst>
        </pc:spChg>
        <pc:spChg chg="mod">
          <ac:chgData name="Ilka von Dalwigk" userId="c4cf69b3-aa74-47e7-bc95-bb608ba056db" providerId="ADAL" clId="{5EEAFE6B-EC97-4B04-8D45-35FC9CCB5C51}" dt="2024-04-25T06:24:43.471" v="657"/>
          <ac:spMkLst>
            <pc:docMk/>
            <pc:sldMk cId="2556891623" sldId="2145706125"/>
            <ac:spMk id="61" creationId="{8DEA8964-B0BC-556A-5767-DB54885E3D1D}"/>
          </ac:spMkLst>
        </pc:spChg>
        <pc:spChg chg="mod">
          <ac:chgData name="Ilka von Dalwigk" userId="c4cf69b3-aa74-47e7-bc95-bb608ba056db" providerId="ADAL" clId="{5EEAFE6B-EC97-4B04-8D45-35FC9CCB5C51}" dt="2024-04-25T06:24:43.471" v="657"/>
          <ac:spMkLst>
            <pc:docMk/>
            <pc:sldMk cId="2556891623" sldId="2145706125"/>
            <ac:spMk id="63" creationId="{8F657E32-F467-AF6F-101A-476C80DFE220}"/>
          </ac:spMkLst>
        </pc:spChg>
        <pc:spChg chg="mod">
          <ac:chgData name="Ilka von Dalwigk" userId="c4cf69b3-aa74-47e7-bc95-bb608ba056db" providerId="ADAL" clId="{5EEAFE6B-EC97-4B04-8D45-35FC9CCB5C51}" dt="2024-04-25T06:24:43.471" v="657"/>
          <ac:spMkLst>
            <pc:docMk/>
            <pc:sldMk cId="2556891623" sldId="2145706125"/>
            <ac:spMk id="64" creationId="{CE0FD76C-2AAF-2E9E-5F79-A382D9EAB1D4}"/>
          </ac:spMkLst>
        </pc:spChg>
        <pc:spChg chg="mod">
          <ac:chgData name="Ilka von Dalwigk" userId="c4cf69b3-aa74-47e7-bc95-bb608ba056db" providerId="ADAL" clId="{5EEAFE6B-EC97-4B04-8D45-35FC9CCB5C51}" dt="2024-04-25T06:24:43.471" v="657"/>
          <ac:spMkLst>
            <pc:docMk/>
            <pc:sldMk cId="2556891623" sldId="2145706125"/>
            <ac:spMk id="66" creationId="{188156A7-8CB6-C096-E5A7-ADE59CC62215}"/>
          </ac:spMkLst>
        </pc:spChg>
        <pc:spChg chg="mod">
          <ac:chgData name="Ilka von Dalwigk" userId="c4cf69b3-aa74-47e7-bc95-bb608ba056db" providerId="ADAL" clId="{5EEAFE6B-EC97-4B04-8D45-35FC9CCB5C51}" dt="2024-04-25T06:24:43.471" v="657"/>
          <ac:spMkLst>
            <pc:docMk/>
            <pc:sldMk cId="2556891623" sldId="2145706125"/>
            <ac:spMk id="67" creationId="{0007E6B3-63F5-9ACB-612E-0DA7BDAFA0E0}"/>
          </ac:spMkLst>
        </pc:spChg>
        <pc:spChg chg="mod">
          <ac:chgData name="Ilka von Dalwigk" userId="c4cf69b3-aa74-47e7-bc95-bb608ba056db" providerId="ADAL" clId="{5EEAFE6B-EC97-4B04-8D45-35FC9CCB5C51}" dt="2024-04-25T06:24:43.471" v="657"/>
          <ac:spMkLst>
            <pc:docMk/>
            <pc:sldMk cId="2556891623" sldId="2145706125"/>
            <ac:spMk id="69" creationId="{5D867C11-1EB0-ECCB-E802-773F6E7B1FB0}"/>
          </ac:spMkLst>
        </pc:spChg>
        <pc:spChg chg="mod">
          <ac:chgData name="Ilka von Dalwigk" userId="c4cf69b3-aa74-47e7-bc95-bb608ba056db" providerId="ADAL" clId="{5EEAFE6B-EC97-4B04-8D45-35FC9CCB5C51}" dt="2024-04-25T06:24:43.471" v="657"/>
          <ac:spMkLst>
            <pc:docMk/>
            <pc:sldMk cId="2556891623" sldId="2145706125"/>
            <ac:spMk id="70" creationId="{11B98188-095F-7544-824D-DC1A45DDF5C7}"/>
          </ac:spMkLst>
        </pc:spChg>
        <pc:spChg chg="add mod">
          <ac:chgData name="Ilka von Dalwigk" userId="c4cf69b3-aa74-47e7-bc95-bb608ba056db" providerId="ADAL" clId="{5EEAFE6B-EC97-4B04-8D45-35FC9CCB5C51}" dt="2024-04-25T06:24:43.471" v="657"/>
          <ac:spMkLst>
            <pc:docMk/>
            <pc:sldMk cId="2556891623" sldId="2145706125"/>
            <ac:spMk id="71" creationId="{68E41870-2655-D0F0-12C5-11FD6BE9D782}"/>
          </ac:spMkLst>
        </pc:spChg>
        <pc:spChg chg="mod">
          <ac:chgData name="Ilka von Dalwigk" userId="c4cf69b3-aa74-47e7-bc95-bb608ba056db" providerId="ADAL" clId="{5EEAFE6B-EC97-4B04-8D45-35FC9CCB5C51}" dt="2024-04-25T06:24:43.471" v="657"/>
          <ac:spMkLst>
            <pc:docMk/>
            <pc:sldMk cId="2556891623" sldId="2145706125"/>
            <ac:spMk id="73" creationId="{962418E5-BACD-D2EA-3ACC-EE41489E7BFE}"/>
          </ac:spMkLst>
        </pc:spChg>
        <pc:spChg chg="mod">
          <ac:chgData name="Ilka von Dalwigk" userId="c4cf69b3-aa74-47e7-bc95-bb608ba056db" providerId="ADAL" clId="{5EEAFE6B-EC97-4B04-8D45-35FC9CCB5C51}" dt="2024-04-25T06:24:43.471" v="657"/>
          <ac:spMkLst>
            <pc:docMk/>
            <pc:sldMk cId="2556891623" sldId="2145706125"/>
            <ac:spMk id="74" creationId="{3AAA480A-2552-ED2E-38E0-4A9413FA125D}"/>
          </ac:spMkLst>
        </pc:spChg>
        <pc:spChg chg="add mod">
          <ac:chgData name="Ilka von Dalwigk" userId="c4cf69b3-aa74-47e7-bc95-bb608ba056db" providerId="ADAL" clId="{5EEAFE6B-EC97-4B04-8D45-35FC9CCB5C51}" dt="2024-04-25T06:24:43.471" v="657"/>
          <ac:spMkLst>
            <pc:docMk/>
            <pc:sldMk cId="2556891623" sldId="2145706125"/>
            <ac:spMk id="75" creationId="{6EC8BA04-32B5-D293-4542-1EA61029572D}"/>
          </ac:spMkLst>
        </pc:spChg>
        <pc:spChg chg="add mod">
          <ac:chgData name="Ilka von Dalwigk" userId="c4cf69b3-aa74-47e7-bc95-bb608ba056db" providerId="ADAL" clId="{5EEAFE6B-EC97-4B04-8D45-35FC9CCB5C51}" dt="2024-04-25T06:24:43.471" v="657"/>
          <ac:spMkLst>
            <pc:docMk/>
            <pc:sldMk cId="2556891623" sldId="2145706125"/>
            <ac:spMk id="76" creationId="{2CE66685-9AE1-D1F7-FB60-BFF4D11ABF86}"/>
          </ac:spMkLst>
        </pc:spChg>
        <pc:spChg chg="add mod">
          <ac:chgData name="Ilka von Dalwigk" userId="c4cf69b3-aa74-47e7-bc95-bb608ba056db" providerId="ADAL" clId="{5EEAFE6B-EC97-4B04-8D45-35FC9CCB5C51}" dt="2024-04-25T06:24:43.471" v="657"/>
          <ac:spMkLst>
            <pc:docMk/>
            <pc:sldMk cId="2556891623" sldId="2145706125"/>
            <ac:spMk id="77" creationId="{301F0D00-92CF-BC10-1A7B-F7EBF3F36CBD}"/>
          </ac:spMkLst>
        </pc:spChg>
        <pc:spChg chg="add mod">
          <ac:chgData name="Ilka von Dalwigk" userId="c4cf69b3-aa74-47e7-bc95-bb608ba056db" providerId="ADAL" clId="{5EEAFE6B-EC97-4B04-8D45-35FC9CCB5C51}" dt="2024-04-25T06:24:43.471" v="657"/>
          <ac:spMkLst>
            <pc:docMk/>
            <pc:sldMk cId="2556891623" sldId="2145706125"/>
            <ac:spMk id="78" creationId="{3CDDA261-6DA4-04D5-FABC-3FD6247198EA}"/>
          </ac:spMkLst>
        </pc:spChg>
        <pc:spChg chg="add mod">
          <ac:chgData name="Ilka von Dalwigk" userId="c4cf69b3-aa74-47e7-bc95-bb608ba056db" providerId="ADAL" clId="{5EEAFE6B-EC97-4B04-8D45-35FC9CCB5C51}" dt="2024-04-25T06:24:43.471" v="657"/>
          <ac:spMkLst>
            <pc:docMk/>
            <pc:sldMk cId="2556891623" sldId="2145706125"/>
            <ac:spMk id="79" creationId="{42AF689C-A1C9-2864-E43B-3A014EAF785B}"/>
          </ac:spMkLst>
        </pc:spChg>
        <pc:spChg chg="add mod">
          <ac:chgData name="Ilka von Dalwigk" userId="c4cf69b3-aa74-47e7-bc95-bb608ba056db" providerId="ADAL" clId="{5EEAFE6B-EC97-4B04-8D45-35FC9CCB5C51}" dt="2024-04-25T06:24:43.471" v="657"/>
          <ac:spMkLst>
            <pc:docMk/>
            <pc:sldMk cId="2556891623" sldId="2145706125"/>
            <ac:spMk id="80" creationId="{119654AB-0737-D5E6-37B9-F20F4484B6CB}"/>
          </ac:spMkLst>
        </pc:spChg>
        <pc:spChg chg="add mod">
          <ac:chgData name="Ilka von Dalwigk" userId="c4cf69b3-aa74-47e7-bc95-bb608ba056db" providerId="ADAL" clId="{5EEAFE6B-EC97-4B04-8D45-35FC9CCB5C51}" dt="2024-04-25T06:24:43.471" v="657"/>
          <ac:spMkLst>
            <pc:docMk/>
            <pc:sldMk cId="2556891623" sldId="2145706125"/>
            <ac:spMk id="81" creationId="{C7315BDB-093B-C88C-D238-17794B162AD6}"/>
          </ac:spMkLst>
        </pc:spChg>
        <pc:spChg chg="add mod">
          <ac:chgData name="Ilka von Dalwigk" userId="c4cf69b3-aa74-47e7-bc95-bb608ba056db" providerId="ADAL" clId="{5EEAFE6B-EC97-4B04-8D45-35FC9CCB5C51}" dt="2024-04-25T06:24:43.471" v="657"/>
          <ac:spMkLst>
            <pc:docMk/>
            <pc:sldMk cId="2556891623" sldId="2145706125"/>
            <ac:spMk id="82" creationId="{AE6DBFC1-D887-0423-0D03-3E8C66947148}"/>
          </ac:spMkLst>
        </pc:spChg>
        <pc:grpChg chg="add mod">
          <ac:chgData name="Ilka von Dalwigk" userId="c4cf69b3-aa74-47e7-bc95-bb608ba056db" providerId="ADAL" clId="{5EEAFE6B-EC97-4B04-8D45-35FC9CCB5C51}" dt="2024-04-25T06:24:43.471" v="657"/>
          <ac:grpSpMkLst>
            <pc:docMk/>
            <pc:sldMk cId="2556891623" sldId="2145706125"/>
            <ac:grpSpMk id="41" creationId="{977854C4-2E9A-441B-99C5-EB95F32797AC}"/>
          </ac:grpSpMkLst>
        </pc:grpChg>
        <pc:grpChg chg="add mod">
          <ac:chgData name="Ilka von Dalwigk" userId="c4cf69b3-aa74-47e7-bc95-bb608ba056db" providerId="ADAL" clId="{5EEAFE6B-EC97-4B04-8D45-35FC9CCB5C51}" dt="2024-04-25T06:24:43.471" v="657"/>
          <ac:grpSpMkLst>
            <pc:docMk/>
            <pc:sldMk cId="2556891623" sldId="2145706125"/>
            <ac:grpSpMk id="44" creationId="{9869C3DD-5D2D-47A2-F474-F42DD02A92CC}"/>
          </ac:grpSpMkLst>
        </pc:grpChg>
        <pc:grpChg chg="add mod">
          <ac:chgData name="Ilka von Dalwigk" userId="c4cf69b3-aa74-47e7-bc95-bb608ba056db" providerId="ADAL" clId="{5EEAFE6B-EC97-4B04-8D45-35FC9CCB5C51}" dt="2024-04-25T06:24:43.471" v="657"/>
          <ac:grpSpMkLst>
            <pc:docMk/>
            <pc:sldMk cId="2556891623" sldId="2145706125"/>
            <ac:grpSpMk id="47" creationId="{4AA69686-8460-4B0A-EEC7-5C01D4F71FC3}"/>
          </ac:grpSpMkLst>
        </pc:grpChg>
        <pc:grpChg chg="add mod">
          <ac:chgData name="Ilka von Dalwigk" userId="c4cf69b3-aa74-47e7-bc95-bb608ba056db" providerId="ADAL" clId="{5EEAFE6B-EC97-4B04-8D45-35FC9CCB5C51}" dt="2024-04-25T06:24:43.471" v="657"/>
          <ac:grpSpMkLst>
            <pc:docMk/>
            <pc:sldMk cId="2556891623" sldId="2145706125"/>
            <ac:grpSpMk id="50" creationId="{70FC05A0-BDEC-47D9-7C6A-752DD57B8B8C}"/>
          </ac:grpSpMkLst>
        </pc:grpChg>
        <pc:grpChg chg="add mod">
          <ac:chgData name="Ilka von Dalwigk" userId="c4cf69b3-aa74-47e7-bc95-bb608ba056db" providerId="ADAL" clId="{5EEAFE6B-EC97-4B04-8D45-35FC9CCB5C51}" dt="2024-04-25T06:24:43.471" v="657"/>
          <ac:grpSpMkLst>
            <pc:docMk/>
            <pc:sldMk cId="2556891623" sldId="2145706125"/>
            <ac:grpSpMk id="53" creationId="{03F1087E-6588-6EF6-A15D-ADD247D9A707}"/>
          </ac:grpSpMkLst>
        </pc:grpChg>
        <pc:grpChg chg="add mod">
          <ac:chgData name="Ilka von Dalwigk" userId="c4cf69b3-aa74-47e7-bc95-bb608ba056db" providerId="ADAL" clId="{5EEAFE6B-EC97-4B04-8D45-35FC9CCB5C51}" dt="2024-04-25T06:24:43.471" v="657"/>
          <ac:grpSpMkLst>
            <pc:docMk/>
            <pc:sldMk cId="2556891623" sldId="2145706125"/>
            <ac:grpSpMk id="56" creationId="{423A3C72-98B2-01CB-7F8F-0C9470377896}"/>
          </ac:grpSpMkLst>
        </pc:grpChg>
        <pc:grpChg chg="add mod">
          <ac:chgData name="Ilka von Dalwigk" userId="c4cf69b3-aa74-47e7-bc95-bb608ba056db" providerId="ADAL" clId="{5EEAFE6B-EC97-4B04-8D45-35FC9CCB5C51}" dt="2024-04-25T06:24:43.471" v="657"/>
          <ac:grpSpMkLst>
            <pc:docMk/>
            <pc:sldMk cId="2556891623" sldId="2145706125"/>
            <ac:grpSpMk id="59" creationId="{1B02A1F6-90E9-F140-E224-FCE73453C71E}"/>
          </ac:grpSpMkLst>
        </pc:grpChg>
        <pc:grpChg chg="add mod">
          <ac:chgData name="Ilka von Dalwigk" userId="c4cf69b3-aa74-47e7-bc95-bb608ba056db" providerId="ADAL" clId="{5EEAFE6B-EC97-4B04-8D45-35FC9CCB5C51}" dt="2024-04-25T06:24:43.471" v="657"/>
          <ac:grpSpMkLst>
            <pc:docMk/>
            <pc:sldMk cId="2556891623" sldId="2145706125"/>
            <ac:grpSpMk id="62" creationId="{D36C000A-9913-6A3D-A742-8E7B6B21F383}"/>
          </ac:grpSpMkLst>
        </pc:grpChg>
        <pc:grpChg chg="add mod">
          <ac:chgData name="Ilka von Dalwigk" userId="c4cf69b3-aa74-47e7-bc95-bb608ba056db" providerId="ADAL" clId="{5EEAFE6B-EC97-4B04-8D45-35FC9CCB5C51}" dt="2024-04-25T06:24:43.471" v="657"/>
          <ac:grpSpMkLst>
            <pc:docMk/>
            <pc:sldMk cId="2556891623" sldId="2145706125"/>
            <ac:grpSpMk id="65" creationId="{052BE8BC-8556-D44A-3B06-559F9BE869B5}"/>
          </ac:grpSpMkLst>
        </pc:grpChg>
        <pc:grpChg chg="add mod">
          <ac:chgData name="Ilka von Dalwigk" userId="c4cf69b3-aa74-47e7-bc95-bb608ba056db" providerId="ADAL" clId="{5EEAFE6B-EC97-4B04-8D45-35FC9CCB5C51}" dt="2024-04-25T06:24:43.471" v="657"/>
          <ac:grpSpMkLst>
            <pc:docMk/>
            <pc:sldMk cId="2556891623" sldId="2145706125"/>
            <ac:grpSpMk id="68" creationId="{20325539-3C9C-3169-528E-3E81A7463308}"/>
          </ac:grpSpMkLst>
        </pc:grpChg>
        <pc:grpChg chg="add mod">
          <ac:chgData name="Ilka von Dalwigk" userId="c4cf69b3-aa74-47e7-bc95-bb608ba056db" providerId="ADAL" clId="{5EEAFE6B-EC97-4B04-8D45-35FC9CCB5C51}" dt="2024-04-25T06:24:43.471" v="657"/>
          <ac:grpSpMkLst>
            <pc:docMk/>
            <pc:sldMk cId="2556891623" sldId="2145706125"/>
            <ac:grpSpMk id="72" creationId="{6BC9CCCB-C5A9-E71C-8570-40DB18B8CB61}"/>
          </ac:grpSpMkLst>
        </pc:grpChg>
        <pc:picChg chg="del">
          <ac:chgData name="Ilka von Dalwigk" userId="c4cf69b3-aa74-47e7-bc95-bb608ba056db" providerId="ADAL" clId="{5EEAFE6B-EC97-4B04-8D45-35FC9CCB5C51}" dt="2024-04-25T06:02:12.510" v="27" actId="478"/>
          <ac:picMkLst>
            <pc:docMk/>
            <pc:sldMk cId="2556891623" sldId="2145706125"/>
            <ac:picMk id="3" creationId="{73F485F8-8A17-E3EC-BD3C-EF6D01E15F3B}"/>
          </ac:picMkLst>
        </pc:picChg>
        <pc:picChg chg="del">
          <ac:chgData name="Ilka von Dalwigk" userId="c4cf69b3-aa74-47e7-bc95-bb608ba056db" providerId="ADAL" clId="{5EEAFE6B-EC97-4B04-8D45-35FC9CCB5C51}" dt="2024-04-25T06:02:12.510" v="27" actId="478"/>
          <ac:picMkLst>
            <pc:docMk/>
            <pc:sldMk cId="2556891623" sldId="2145706125"/>
            <ac:picMk id="8" creationId="{21734EC6-75AA-8FF2-137F-3E3683156B9E}"/>
          </ac:picMkLst>
        </pc:picChg>
        <pc:picChg chg="add del mod">
          <ac:chgData name="Ilka von Dalwigk" userId="c4cf69b3-aa74-47e7-bc95-bb608ba056db" providerId="ADAL" clId="{5EEAFE6B-EC97-4B04-8D45-35FC9CCB5C51}" dt="2024-04-25T06:23:37.380" v="644" actId="478"/>
          <ac:picMkLst>
            <pc:docMk/>
            <pc:sldMk cId="2556891623" sldId="2145706125"/>
            <ac:picMk id="15" creationId="{C7F0ACD5-7F91-4240-4910-F63A0F4B732F}"/>
          </ac:picMkLst>
        </pc:picChg>
        <pc:picChg chg="add del mod">
          <ac:chgData name="Ilka von Dalwigk" userId="c4cf69b3-aa74-47e7-bc95-bb608ba056db" providerId="ADAL" clId="{5EEAFE6B-EC97-4B04-8D45-35FC9CCB5C51}" dt="2024-04-25T06:23:37.380" v="644" actId="478"/>
          <ac:picMkLst>
            <pc:docMk/>
            <pc:sldMk cId="2556891623" sldId="2145706125"/>
            <ac:picMk id="16" creationId="{E05E8D20-CF15-6428-7D60-A51F3C5DC636}"/>
          </ac:picMkLst>
        </pc:picChg>
        <pc:picChg chg="add del mod">
          <ac:chgData name="Ilka von Dalwigk" userId="c4cf69b3-aa74-47e7-bc95-bb608ba056db" providerId="ADAL" clId="{5EEAFE6B-EC97-4B04-8D45-35FC9CCB5C51}" dt="2024-04-25T06:23:37.380" v="644" actId="478"/>
          <ac:picMkLst>
            <pc:docMk/>
            <pc:sldMk cId="2556891623" sldId="2145706125"/>
            <ac:picMk id="17" creationId="{04A33BC5-2C62-322B-E310-4160B7A1EEE1}"/>
          </ac:picMkLst>
        </pc:picChg>
        <pc:picChg chg="add del mod">
          <ac:chgData name="Ilka von Dalwigk" userId="c4cf69b3-aa74-47e7-bc95-bb608ba056db" providerId="ADAL" clId="{5EEAFE6B-EC97-4B04-8D45-35FC9CCB5C51}" dt="2024-04-25T06:23:37.380" v="644" actId="478"/>
          <ac:picMkLst>
            <pc:docMk/>
            <pc:sldMk cId="2556891623" sldId="2145706125"/>
            <ac:picMk id="18" creationId="{98AEF8A1-BB97-ECA3-1D41-C66D5B9D5939}"/>
          </ac:picMkLst>
        </pc:picChg>
        <pc:picChg chg="add del mod">
          <ac:chgData name="Ilka von Dalwigk" userId="c4cf69b3-aa74-47e7-bc95-bb608ba056db" providerId="ADAL" clId="{5EEAFE6B-EC97-4B04-8D45-35FC9CCB5C51}" dt="2024-04-25T06:23:37.380" v="644" actId="478"/>
          <ac:picMkLst>
            <pc:docMk/>
            <pc:sldMk cId="2556891623" sldId="2145706125"/>
            <ac:picMk id="19" creationId="{E2DC4753-888C-CE13-042B-377650230770}"/>
          </ac:picMkLst>
        </pc:picChg>
        <pc:picChg chg="add del mod">
          <ac:chgData name="Ilka von Dalwigk" userId="c4cf69b3-aa74-47e7-bc95-bb608ba056db" providerId="ADAL" clId="{5EEAFE6B-EC97-4B04-8D45-35FC9CCB5C51}" dt="2024-04-25T06:23:37.380" v="644" actId="478"/>
          <ac:picMkLst>
            <pc:docMk/>
            <pc:sldMk cId="2556891623" sldId="2145706125"/>
            <ac:picMk id="20" creationId="{7F620D8D-B058-773A-EA13-2C965A9610F5}"/>
          </ac:picMkLst>
        </pc:picChg>
        <pc:picChg chg="add del mod">
          <ac:chgData name="Ilka von Dalwigk" userId="c4cf69b3-aa74-47e7-bc95-bb608ba056db" providerId="ADAL" clId="{5EEAFE6B-EC97-4B04-8D45-35FC9CCB5C51}" dt="2024-04-25T06:23:37.380" v="644" actId="478"/>
          <ac:picMkLst>
            <pc:docMk/>
            <pc:sldMk cId="2556891623" sldId="2145706125"/>
            <ac:picMk id="21" creationId="{6CACEF3E-1F6B-0DBC-F830-B3C4BFF40C41}"/>
          </ac:picMkLst>
        </pc:picChg>
        <pc:picChg chg="add del mod">
          <ac:chgData name="Ilka von Dalwigk" userId="c4cf69b3-aa74-47e7-bc95-bb608ba056db" providerId="ADAL" clId="{5EEAFE6B-EC97-4B04-8D45-35FC9CCB5C51}" dt="2024-04-25T06:23:37.380" v="644" actId="478"/>
          <ac:picMkLst>
            <pc:docMk/>
            <pc:sldMk cId="2556891623" sldId="2145706125"/>
            <ac:picMk id="22" creationId="{5948B2C1-CA58-B152-D45F-F0DFEF216032}"/>
          </ac:picMkLst>
        </pc:picChg>
        <pc:picChg chg="add del mod">
          <ac:chgData name="Ilka von Dalwigk" userId="c4cf69b3-aa74-47e7-bc95-bb608ba056db" providerId="ADAL" clId="{5EEAFE6B-EC97-4B04-8D45-35FC9CCB5C51}" dt="2024-04-25T06:23:37.380" v="644" actId="478"/>
          <ac:picMkLst>
            <pc:docMk/>
            <pc:sldMk cId="2556891623" sldId="2145706125"/>
            <ac:picMk id="23" creationId="{D9375915-76A4-ED83-924E-EA3AE5EBAE16}"/>
          </ac:picMkLst>
        </pc:picChg>
        <pc:picChg chg="add del mod">
          <ac:chgData name="Ilka von Dalwigk" userId="c4cf69b3-aa74-47e7-bc95-bb608ba056db" providerId="ADAL" clId="{5EEAFE6B-EC97-4B04-8D45-35FC9CCB5C51}" dt="2024-04-25T06:23:37.380" v="644" actId="478"/>
          <ac:picMkLst>
            <pc:docMk/>
            <pc:sldMk cId="2556891623" sldId="2145706125"/>
            <ac:picMk id="27" creationId="{1A9452FB-173C-EA5E-1755-5017CA6D47B5}"/>
          </ac:picMkLst>
        </pc:picChg>
        <pc:picChg chg="add del mod">
          <ac:chgData name="Ilka von Dalwigk" userId="c4cf69b3-aa74-47e7-bc95-bb608ba056db" providerId="ADAL" clId="{5EEAFE6B-EC97-4B04-8D45-35FC9CCB5C51}" dt="2024-04-25T06:23:37.380" v="644" actId="478"/>
          <ac:picMkLst>
            <pc:docMk/>
            <pc:sldMk cId="2556891623" sldId="2145706125"/>
            <ac:picMk id="29" creationId="{F571859A-4EB4-C71E-E923-E9A651FF8EC7}"/>
          </ac:picMkLst>
        </pc:picChg>
        <pc:picChg chg="add del mod">
          <ac:chgData name="Ilka von Dalwigk" userId="c4cf69b3-aa74-47e7-bc95-bb608ba056db" providerId="ADAL" clId="{5EEAFE6B-EC97-4B04-8D45-35FC9CCB5C51}" dt="2024-04-25T06:24:33.225" v="656" actId="478"/>
          <ac:picMkLst>
            <pc:docMk/>
            <pc:sldMk cId="2556891623" sldId="2145706125"/>
            <ac:picMk id="35" creationId="{E62D7450-0589-F627-B4B0-0B5121A98A4E}"/>
          </ac:picMkLst>
        </pc:picChg>
        <pc:picChg chg="add mod">
          <ac:chgData name="Ilka von Dalwigk" userId="c4cf69b3-aa74-47e7-bc95-bb608ba056db" providerId="ADAL" clId="{5EEAFE6B-EC97-4B04-8D45-35FC9CCB5C51}" dt="2024-04-25T06:24:57.344" v="661" actId="1076"/>
          <ac:picMkLst>
            <pc:docMk/>
            <pc:sldMk cId="2556891623" sldId="2145706125"/>
            <ac:picMk id="83" creationId="{413FD8B4-B537-2B8D-2E1D-FC7852FD397B}"/>
          </ac:picMkLst>
        </pc:picChg>
        <pc:cxnChg chg="add mod">
          <ac:chgData name="Ilka von Dalwigk" userId="c4cf69b3-aa74-47e7-bc95-bb608ba056db" providerId="ADAL" clId="{5EEAFE6B-EC97-4B04-8D45-35FC9CCB5C51}" dt="2024-04-25T06:24:43.471" v="657"/>
          <ac:cxnSpMkLst>
            <pc:docMk/>
            <pc:sldMk cId="2556891623" sldId="2145706125"/>
            <ac:cxnSpMk id="38" creationId="{F730BADF-8D01-C14D-2032-EBB016858CF7}"/>
          </ac:cxnSpMkLst>
        </pc:cxnChg>
      </pc:sldChg>
      <pc:sldChg chg="del">
        <pc:chgData name="Ilka von Dalwigk" userId="c4cf69b3-aa74-47e7-bc95-bb608ba056db" providerId="ADAL" clId="{5EEAFE6B-EC97-4B04-8D45-35FC9CCB5C51}" dt="2024-04-25T06:23:14.441" v="641" actId="47"/>
        <pc:sldMkLst>
          <pc:docMk/>
          <pc:sldMk cId="3434381800" sldId="2145706224"/>
        </pc:sldMkLst>
      </pc:sldChg>
      <pc:sldChg chg="del">
        <pc:chgData name="Ilka von Dalwigk" userId="c4cf69b3-aa74-47e7-bc95-bb608ba056db" providerId="ADAL" clId="{5EEAFE6B-EC97-4B04-8D45-35FC9CCB5C51}" dt="2024-04-25T06:23:14.441" v="641" actId="47"/>
        <pc:sldMkLst>
          <pc:docMk/>
          <pc:sldMk cId="3853701506" sldId="2147375906"/>
        </pc:sldMkLst>
      </pc:sldChg>
      <pc:sldChg chg="del">
        <pc:chgData name="Ilka von Dalwigk" userId="c4cf69b3-aa74-47e7-bc95-bb608ba056db" providerId="ADAL" clId="{5EEAFE6B-EC97-4B04-8D45-35FC9CCB5C51}" dt="2024-04-25T06:23:14.441" v="641" actId="47"/>
        <pc:sldMkLst>
          <pc:docMk/>
          <pc:sldMk cId="3903104055" sldId="2147471024"/>
        </pc:sldMkLst>
      </pc:sldChg>
      <pc:sldChg chg="del">
        <pc:chgData name="Ilka von Dalwigk" userId="c4cf69b3-aa74-47e7-bc95-bb608ba056db" providerId="ADAL" clId="{5EEAFE6B-EC97-4B04-8D45-35FC9CCB5C51}" dt="2024-04-25T06:23:14.441" v="641" actId="47"/>
        <pc:sldMkLst>
          <pc:docMk/>
          <pc:sldMk cId="2558509637" sldId="2147471986"/>
        </pc:sldMkLst>
      </pc:sldChg>
      <pc:sldChg chg="del">
        <pc:chgData name="Ilka von Dalwigk" userId="c4cf69b3-aa74-47e7-bc95-bb608ba056db" providerId="ADAL" clId="{5EEAFE6B-EC97-4B04-8D45-35FC9CCB5C51}" dt="2024-04-25T06:23:14.441" v="641" actId="47"/>
        <pc:sldMkLst>
          <pc:docMk/>
          <pc:sldMk cId="198858060" sldId="2147472004"/>
        </pc:sldMkLst>
      </pc:sldChg>
      <pc:sldChg chg="del">
        <pc:chgData name="Ilka von Dalwigk" userId="c4cf69b3-aa74-47e7-bc95-bb608ba056db" providerId="ADAL" clId="{5EEAFE6B-EC97-4B04-8D45-35FC9CCB5C51}" dt="2024-04-25T06:23:14.441" v="641" actId="47"/>
        <pc:sldMkLst>
          <pc:docMk/>
          <pc:sldMk cId="3628512990" sldId="2147472011"/>
        </pc:sldMkLst>
      </pc:sldChg>
      <pc:sldChg chg="del">
        <pc:chgData name="Ilka von Dalwigk" userId="c4cf69b3-aa74-47e7-bc95-bb608ba056db" providerId="ADAL" clId="{5EEAFE6B-EC97-4B04-8D45-35FC9CCB5C51}" dt="2024-04-25T06:23:14.441" v="641" actId="47"/>
        <pc:sldMkLst>
          <pc:docMk/>
          <pc:sldMk cId="1269338354" sldId="2147472012"/>
        </pc:sldMkLst>
      </pc:sldChg>
      <pc:sldChg chg="delSp modSp add del mod">
        <pc:chgData name="Ilka von Dalwigk" userId="c4cf69b3-aa74-47e7-bc95-bb608ba056db" providerId="ADAL" clId="{5EEAFE6B-EC97-4B04-8D45-35FC9CCB5C51}" dt="2024-04-25T06:03:23.283" v="90" actId="47"/>
        <pc:sldMkLst>
          <pc:docMk/>
          <pc:sldMk cId="3659828127" sldId="2147472018"/>
        </pc:sldMkLst>
        <pc:spChg chg="mod">
          <ac:chgData name="Ilka von Dalwigk" userId="c4cf69b3-aa74-47e7-bc95-bb608ba056db" providerId="ADAL" clId="{5EEAFE6B-EC97-4B04-8D45-35FC9CCB5C51}" dt="2024-04-25T06:00:42.505" v="19" actId="1076"/>
          <ac:spMkLst>
            <pc:docMk/>
            <pc:sldMk cId="3659828127" sldId="2147472018"/>
            <ac:spMk id="119" creationId="{60CADC3F-F38B-BD8E-9D22-4A34E95FF704}"/>
          </ac:spMkLst>
        </pc:spChg>
        <pc:picChg chg="del">
          <ac:chgData name="Ilka von Dalwigk" userId="c4cf69b3-aa74-47e7-bc95-bb608ba056db" providerId="ADAL" clId="{5EEAFE6B-EC97-4B04-8D45-35FC9CCB5C51}" dt="2024-04-25T06:00:22.614" v="12" actId="478"/>
          <ac:picMkLst>
            <pc:docMk/>
            <pc:sldMk cId="3659828127" sldId="2147472018"/>
            <ac:picMk id="121" creationId="{7BDB1DA5-0E6D-D54B-05BA-92C564C89064}"/>
          </ac:picMkLst>
        </pc:picChg>
      </pc:sldChg>
      <pc:sldChg chg="del">
        <pc:chgData name="Ilka von Dalwigk" userId="c4cf69b3-aa74-47e7-bc95-bb608ba056db" providerId="ADAL" clId="{5EEAFE6B-EC97-4B04-8D45-35FC9CCB5C51}" dt="2024-04-25T06:23:14.441" v="641" actId="47"/>
        <pc:sldMkLst>
          <pc:docMk/>
          <pc:sldMk cId="2832567924" sldId="2147472049"/>
        </pc:sldMkLst>
      </pc:sldChg>
      <pc:sldChg chg="del">
        <pc:chgData name="Ilka von Dalwigk" userId="c4cf69b3-aa74-47e7-bc95-bb608ba056db" providerId="ADAL" clId="{5EEAFE6B-EC97-4B04-8D45-35FC9CCB5C51}" dt="2024-04-25T06:23:14.441" v="641" actId="47"/>
        <pc:sldMkLst>
          <pc:docMk/>
          <pc:sldMk cId="3019506251" sldId="2147472063"/>
        </pc:sldMkLst>
      </pc:sldChg>
      <pc:sldChg chg="del">
        <pc:chgData name="Ilka von Dalwigk" userId="c4cf69b3-aa74-47e7-bc95-bb608ba056db" providerId="ADAL" clId="{5EEAFE6B-EC97-4B04-8D45-35FC9CCB5C51}" dt="2024-04-25T06:23:14.441" v="641" actId="47"/>
        <pc:sldMkLst>
          <pc:docMk/>
          <pc:sldMk cId="1649479556" sldId="2147472066"/>
        </pc:sldMkLst>
      </pc:sldChg>
      <pc:sldChg chg="del">
        <pc:chgData name="Ilka von Dalwigk" userId="c4cf69b3-aa74-47e7-bc95-bb608ba056db" providerId="ADAL" clId="{5EEAFE6B-EC97-4B04-8D45-35FC9CCB5C51}" dt="2024-04-25T06:23:14.441" v="641" actId="47"/>
        <pc:sldMkLst>
          <pc:docMk/>
          <pc:sldMk cId="3743432528" sldId="2147472079"/>
        </pc:sldMkLst>
      </pc:sldChg>
      <pc:sldChg chg="del">
        <pc:chgData name="Ilka von Dalwigk" userId="c4cf69b3-aa74-47e7-bc95-bb608ba056db" providerId="ADAL" clId="{5EEAFE6B-EC97-4B04-8D45-35FC9CCB5C51}" dt="2024-04-25T06:23:14.441" v="641" actId="47"/>
        <pc:sldMkLst>
          <pc:docMk/>
          <pc:sldMk cId="3084479860" sldId="2147472080"/>
        </pc:sldMkLst>
      </pc:sldChg>
      <pc:sldChg chg="del">
        <pc:chgData name="Ilka von Dalwigk" userId="c4cf69b3-aa74-47e7-bc95-bb608ba056db" providerId="ADAL" clId="{5EEAFE6B-EC97-4B04-8D45-35FC9CCB5C51}" dt="2024-04-25T06:23:14.441" v="641" actId="47"/>
        <pc:sldMkLst>
          <pc:docMk/>
          <pc:sldMk cId="406954483" sldId="2147472087"/>
        </pc:sldMkLst>
      </pc:sldChg>
      <pc:sldChg chg="modNotesTx">
        <pc:chgData name="Ilka von Dalwigk" userId="c4cf69b3-aa74-47e7-bc95-bb608ba056db" providerId="ADAL" clId="{5EEAFE6B-EC97-4B04-8D45-35FC9CCB5C51}" dt="2024-04-25T06:07:06.829" v="100"/>
        <pc:sldMkLst>
          <pc:docMk/>
          <pc:sldMk cId="2589315749" sldId="2147472109"/>
        </pc:sldMkLst>
      </pc:sldChg>
      <pc:sldChg chg="add">
        <pc:chgData name="Ilka von Dalwigk" userId="c4cf69b3-aa74-47e7-bc95-bb608ba056db" providerId="ADAL" clId="{5EEAFE6B-EC97-4B04-8D45-35FC9CCB5C51}" dt="2024-04-25T05:55:55.099" v="2"/>
        <pc:sldMkLst>
          <pc:docMk/>
          <pc:sldMk cId="2610343435" sldId="2147472111"/>
        </pc:sldMkLst>
      </pc:sldChg>
      <pc:sldChg chg="del">
        <pc:chgData name="Ilka von Dalwigk" userId="c4cf69b3-aa74-47e7-bc95-bb608ba056db" providerId="ADAL" clId="{5EEAFE6B-EC97-4B04-8D45-35FC9CCB5C51}" dt="2024-04-25T06:23:14.441" v="641" actId="47"/>
        <pc:sldMkLst>
          <pc:docMk/>
          <pc:sldMk cId="86670237" sldId="2147472124"/>
        </pc:sldMkLst>
      </pc:sldChg>
      <pc:sldChg chg="del">
        <pc:chgData name="Ilka von Dalwigk" userId="c4cf69b3-aa74-47e7-bc95-bb608ba056db" providerId="ADAL" clId="{5EEAFE6B-EC97-4B04-8D45-35FC9CCB5C51}" dt="2024-04-25T06:23:14.441" v="641" actId="47"/>
        <pc:sldMkLst>
          <pc:docMk/>
          <pc:sldMk cId="3859349763" sldId="2147472125"/>
        </pc:sldMkLst>
      </pc:sldChg>
      <pc:sldChg chg="del">
        <pc:chgData name="Ilka von Dalwigk" userId="c4cf69b3-aa74-47e7-bc95-bb608ba056db" providerId="ADAL" clId="{5EEAFE6B-EC97-4B04-8D45-35FC9CCB5C51}" dt="2024-04-25T06:23:14.441" v="641" actId="47"/>
        <pc:sldMkLst>
          <pc:docMk/>
          <pc:sldMk cId="2587422411" sldId="2147472126"/>
        </pc:sldMkLst>
      </pc:sldChg>
      <pc:sldChg chg="modSp add del mod">
        <pc:chgData name="Ilka von Dalwigk" userId="c4cf69b3-aa74-47e7-bc95-bb608ba056db" providerId="ADAL" clId="{5EEAFE6B-EC97-4B04-8D45-35FC9CCB5C51}" dt="2024-04-25T06:21:27.541" v="606" actId="47"/>
        <pc:sldMkLst>
          <pc:docMk/>
          <pc:sldMk cId="996328315" sldId="2147472132"/>
        </pc:sldMkLst>
        <pc:spChg chg="mod">
          <ac:chgData name="Ilka von Dalwigk" userId="c4cf69b3-aa74-47e7-bc95-bb608ba056db" providerId="ADAL" clId="{5EEAFE6B-EC97-4B04-8D45-35FC9CCB5C51}" dt="2024-04-25T06:05:11.677" v="99" actId="1076"/>
          <ac:spMkLst>
            <pc:docMk/>
            <pc:sldMk cId="996328315" sldId="2147472132"/>
            <ac:spMk id="8" creationId="{6AE1819F-4BCB-AD1B-6A68-9C3D50883E79}"/>
          </ac:spMkLst>
        </pc:spChg>
        <pc:spChg chg="mod">
          <ac:chgData name="Ilka von Dalwigk" userId="c4cf69b3-aa74-47e7-bc95-bb608ba056db" providerId="ADAL" clId="{5EEAFE6B-EC97-4B04-8D45-35FC9CCB5C51}" dt="2024-04-25T06:16:18.281" v="454" actId="20577"/>
          <ac:spMkLst>
            <pc:docMk/>
            <pc:sldMk cId="996328315" sldId="2147472132"/>
            <ac:spMk id="12" creationId="{E324D408-7357-A6E5-3557-28FB6CDDF027}"/>
          </ac:spMkLst>
        </pc:spChg>
      </pc:sldChg>
      <pc:sldChg chg="modSp mod ord">
        <pc:chgData name="Ilka von Dalwigk" userId="c4cf69b3-aa74-47e7-bc95-bb608ba056db" providerId="ADAL" clId="{5EEAFE6B-EC97-4B04-8D45-35FC9CCB5C51}" dt="2024-04-25T06:22:27.149" v="639" actId="20577"/>
        <pc:sldMkLst>
          <pc:docMk/>
          <pc:sldMk cId="2102420339" sldId="2147472135"/>
        </pc:sldMkLst>
        <pc:spChg chg="mod">
          <ac:chgData name="Ilka von Dalwigk" userId="c4cf69b3-aa74-47e7-bc95-bb608ba056db" providerId="ADAL" clId="{5EEAFE6B-EC97-4B04-8D45-35FC9CCB5C51}" dt="2024-04-25T06:22:27.149" v="639" actId="20577"/>
          <ac:spMkLst>
            <pc:docMk/>
            <pc:sldMk cId="2102420339" sldId="2147472135"/>
            <ac:spMk id="12" creationId="{E324D408-7357-A6E5-3557-28FB6CDDF027}"/>
          </ac:spMkLst>
        </pc:spChg>
        <pc:graphicFrameChg chg="mod">
          <ac:chgData name="Ilka von Dalwigk" userId="c4cf69b3-aa74-47e7-bc95-bb608ba056db" providerId="ADAL" clId="{5EEAFE6B-EC97-4B04-8D45-35FC9CCB5C51}" dt="2024-04-25T06:18:21.076" v="478" actId="1035"/>
          <ac:graphicFrameMkLst>
            <pc:docMk/>
            <pc:sldMk cId="2102420339" sldId="2147472135"/>
            <ac:graphicFrameMk id="10" creationId="{2F58D6A0-3B04-36A0-6676-64B273A14EB9}"/>
          </ac:graphicFrameMkLst>
        </pc:graphicFrameChg>
        <pc:picChg chg="mod">
          <ac:chgData name="Ilka von Dalwigk" userId="c4cf69b3-aa74-47e7-bc95-bb608ba056db" providerId="ADAL" clId="{5EEAFE6B-EC97-4B04-8D45-35FC9CCB5C51}" dt="2024-04-25T06:18:21.076" v="478" actId="1035"/>
          <ac:picMkLst>
            <pc:docMk/>
            <pc:sldMk cId="2102420339" sldId="2147472135"/>
            <ac:picMk id="11" creationId="{F38857EC-D606-43B2-005F-A5EE2578EFBB}"/>
          </ac:picMkLst>
        </pc:picChg>
      </pc:sldChg>
      <pc:sldChg chg="del">
        <pc:chgData name="Ilka von Dalwigk" userId="c4cf69b3-aa74-47e7-bc95-bb608ba056db" providerId="ADAL" clId="{5EEAFE6B-EC97-4B04-8D45-35FC9CCB5C51}" dt="2024-04-25T06:23:14.441" v="641" actId="47"/>
        <pc:sldMkLst>
          <pc:docMk/>
          <pc:sldMk cId="3090195636" sldId="2147472136"/>
        </pc:sldMkLst>
      </pc:sldChg>
      <pc:sldChg chg="del">
        <pc:chgData name="Ilka von Dalwigk" userId="c4cf69b3-aa74-47e7-bc95-bb608ba056db" providerId="ADAL" clId="{5EEAFE6B-EC97-4B04-8D45-35FC9CCB5C51}" dt="2024-04-25T06:23:14.441" v="641" actId="47"/>
        <pc:sldMkLst>
          <pc:docMk/>
          <pc:sldMk cId="4028656837" sldId="2147472139"/>
        </pc:sldMkLst>
      </pc:sldChg>
      <pc:sldChg chg="del">
        <pc:chgData name="Ilka von Dalwigk" userId="c4cf69b3-aa74-47e7-bc95-bb608ba056db" providerId="ADAL" clId="{5EEAFE6B-EC97-4B04-8D45-35FC9CCB5C51}" dt="2024-04-25T06:23:14.441" v="641" actId="47"/>
        <pc:sldMkLst>
          <pc:docMk/>
          <pc:sldMk cId="2572191722" sldId="2147472140"/>
        </pc:sldMkLst>
      </pc:sldChg>
      <pc:sldChg chg="del">
        <pc:chgData name="Ilka von Dalwigk" userId="c4cf69b3-aa74-47e7-bc95-bb608ba056db" providerId="ADAL" clId="{5EEAFE6B-EC97-4B04-8D45-35FC9CCB5C51}" dt="2024-04-25T06:23:14.441" v="641" actId="47"/>
        <pc:sldMkLst>
          <pc:docMk/>
          <pc:sldMk cId="3347708359" sldId="2147475242"/>
        </pc:sldMkLst>
      </pc:sldChg>
      <pc:sldChg chg="modSp add del mod">
        <pc:chgData name="Ilka von Dalwigk" userId="c4cf69b3-aa74-47e7-bc95-bb608ba056db" providerId="ADAL" clId="{5EEAFE6B-EC97-4B04-8D45-35FC9CCB5C51}" dt="2024-04-25T06:25:14.298" v="663" actId="47"/>
        <pc:sldMkLst>
          <pc:docMk/>
          <pc:sldMk cId="2644875149" sldId="2147475349"/>
        </pc:sldMkLst>
        <pc:spChg chg="mod">
          <ac:chgData name="Ilka von Dalwigk" userId="c4cf69b3-aa74-47e7-bc95-bb608ba056db" providerId="ADAL" clId="{5EEAFE6B-EC97-4B04-8D45-35FC9CCB5C51}" dt="2024-04-25T05:58:32.438" v="9" actId="2711"/>
          <ac:spMkLst>
            <pc:docMk/>
            <pc:sldMk cId="2644875149" sldId="2147475349"/>
            <ac:spMk id="5" creationId="{234F0C69-11B7-4614-BC3F-C3E975D19889}"/>
          </ac:spMkLst>
        </pc:spChg>
      </pc:sldChg>
      <pc:sldChg chg="del">
        <pc:chgData name="Ilka von Dalwigk" userId="c4cf69b3-aa74-47e7-bc95-bb608ba056db" providerId="ADAL" clId="{5EEAFE6B-EC97-4B04-8D45-35FC9CCB5C51}" dt="2024-04-25T06:23:14.441" v="641" actId="47"/>
        <pc:sldMkLst>
          <pc:docMk/>
          <pc:sldMk cId="138649818" sldId="2147475635"/>
        </pc:sldMkLst>
      </pc:sldChg>
      <pc:sldChg chg="del">
        <pc:chgData name="Ilka von Dalwigk" userId="c4cf69b3-aa74-47e7-bc95-bb608ba056db" providerId="ADAL" clId="{5EEAFE6B-EC97-4B04-8D45-35FC9CCB5C51}" dt="2024-04-25T06:23:14.441" v="641" actId="47"/>
        <pc:sldMkLst>
          <pc:docMk/>
          <pc:sldMk cId="4187650226" sldId="2147475638"/>
        </pc:sldMkLst>
      </pc:sldChg>
      <pc:sldChg chg="del">
        <pc:chgData name="Ilka von Dalwigk" userId="c4cf69b3-aa74-47e7-bc95-bb608ba056db" providerId="ADAL" clId="{5EEAFE6B-EC97-4B04-8D45-35FC9CCB5C51}" dt="2024-04-25T06:23:14.441" v="641" actId="47"/>
        <pc:sldMkLst>
          <pc:docMk/>
          <pc:sldMk cId="623166411" sldId="2147475659"/>
        </pc:sldMkLst>
      </pc:sldChg>
      <pc:sldChg chg="del">
        <pc:chgData name="Ilka von Dalwigk" userId="c4cf69b3-aa74-47e7-bc95-bb608ba056db" providerId="ADAL" clId="{5EEAFE6B-EC97-4B04-8D45-35FC9CCB5C51}" dt="2024-04-25T06:23:14.441" v="641" actId="47"/>
        <pc:sldMkLst>
          <pc:docMk/>
          <pc:sldMk cId="904961056" sldId="2147475666"/>
        </pc:sldMkLst>
      </pc:sldChg>
      <pc:sldChg chg="del">
        <pc:chgData name="Ilka von Dalwigk" userId="c4cf69b3-aa74-47e7-bc95-bb608ba056db" providerId="ADAL" clId="{5EEAFE6B-EC97-4B04-8D45-35FC9CCB5C51}" dt="2024-04-25T06:23:14.441" v="641" actId="47"/>
        <pc:sldMkLst>
          <pc:docMk/>
          <pc:sldMk cId="265223054" sldId="2147475668"/>
        </pc:sldMkLst>
      </pc:sldChg>
      <pc:sldChg chg="del">
        <pc:chgData name="Ilka von Dalwigk" userId="c4cf69b3-aa74-47e7-bc95-bb608ba056db" providerId="ADAL" clId="{5EEAFE6B-EC97-4B04-8D45-35FC9CCB5C51}" dt="2024-04-25T06:23:14.441" v="641" actId="47"/>
        <pc:sldMkLst>
          <pc:docMk/>
          <pc:sldMk cId="824884866" sldId="2147475669"/>
        </pc:sldMkLst>
      </pc:sldChg>
      <pc:sldChg chg="del">
        <pc:chgData name="Ilka von Dalwigk" userId="c4cf69b3-aa74-47e7-bc95-bb608ba056db" providerId="ADAL" clId="{5EEAFE6B-EC97-4B04-8D45-35FC9CCB5C51}" dt="2024-04-25T06:23:14.441" v="641" actId="47"/>
        <pc:sldMkLst>
          <pc:docMk/>
          <pc:sldMk cId="3982306031" sldId="2147475672"/>
        </pc:sldMkLst>
      </pc:sldChg>
      <pc:sldChg chg="del">
        <pc:chgData name="Ilka von Dalwigk" userId="c4cf69b3-aa74-47e7-bc95-bb608ba056db" providerId="ADAL" clId="{5EEAFE6B-EC97-4B04-8D45-35FC9CCB5C51}" dt="2024-04-25T06:23:14.441" v="641" actId="47"/>
        <pc:sldMkLst>
          <pc:docMk/>
          <pc:sldMk cId="3000505263" sldId="2147475673"/>
        </pc:sldMkLst>
      </pc:sldChg>
      <pc:sldChg chg="del">
        <pc:chgData name="Ilka von Dalwigk" userId="c4cf69b3-aa74-47e7-bc95-bb608ba056db" providerId="ADAL" clId="{5EEAFE6B-EC97-4B04-8D45-35FC9CCB5C51}" dt="2024-04-25T06:23:14.441" v="641" actId="47"/>
        <pc:sldMkLst>
          <pc:docMk/>
          <pc:sldMk cId="51796210" sldId="2147475674"/>
        </pc:sldMkLst>
      </pc:sldChg>
      <pc:sldChg chg="del">
        <pc:chgData name="Ilka von Dalwigk" userId="c4cf69b3-aa74-47e7-bc95-bb608ba056db" providerId="ADAL" clId="{5EEAFE6B-EC97-4B04-8D45-35FC9CCB5C51}" dt="2024-04-25T06:23:14.441" v="641" actId="47"/>
        <pc:sldMkLst>
          <pc:docMk/>
          <pc:sldMk cId="2038334305" sldId="2147475675"/>
        </pc:sldMkLst>
      </pc:sldChg>
      <pc:sldChg chg="del">
        <pc:chgData name="Ilka von Dalwigk" userId="c4cf69b3-aa74-47e7-bc95-bb608ba056db" providerId="ADAL" clId="{5EEAFE6B-EC97-4B04-8D45-35FC9CCB5C51}" dt="2024-04-25T06:23:14.441" v="641" actId="47"/>
        <pc:sldMkLst>
          <pc:docMk/>
          <pc:sldMk cId="1909166184" sldId="2147475676"/>
        </pc:sldMkLst>
      </pc:sldChg>
      <pc:sldChg chg="del">
        <pc:chgData name="Ilka von Dalwigk" userId="c4cf69b3-aa74-47e7-bc95-bb608ba056db" providerId="ADAL" clId="{5EEAFE6B-EC97-4B04-8D45-35FC9CCB5C51}" dt="2024-04-25T06:23:14.441" v="641" actId="47"/>
        <pc:sldMkLst>
          <pc:docMk/>
          <pc:sldMk cId="3274951880" sldId="2147475677"/>
        </pc:sldMkLst>
      </pc:sldChg>
      <pc:sldChg chg="del">
        <pc:chgData name="Ilka von Dalwigk" userId="c4cf69b3-aa74-47e7-bc95-bb608ba056db" providerId="ADAL" clId="{5EEAFE6B-EC97-4B04-8D45-35FC9CCB5C51}" dt="2024-04-25T06:23:14.441" v="641" actId="47"/>
        <pc:sldMkLst>
          <pc:docMk/>
          <pc:sldMk cId="887035332" sldId="2147475678"/>
        </pc:sldMkLst>
      </pc:sldChg>
      <pc:sldChg chg="del">
        <pc:chgData name="Ilka von Dalwigk" userId="c4cf69b3-aa74-47e7-bc95-bb608ba056db" providerId="ADAL" clId="{5EEAFE6B-EC97-4B04-8D45-35FC9CCB5C51}" dt="2024-04-25T06:23:14.441" v="641" actId="47"/>
        <pc:sldMkLst>
          <pc:docMk/>
          <pc:sldMk cId="2238541661" sldId="2147475679"/>
        </pc:sldMkLst>
      </pc:sldChg>
      <pc:sldChg chg="del">
        <pc:chgData name="Ilka von Dalwigk" userId="c4cf69b3-aa74-47e7-bc95-bb608ba056db" providerId="ADAL" clId="{5EEAFE6B-EC97-4B04-8D45-35FC9CCB5C51}" dt="2024-04-25T06:23:14.441" v="641" actId="47"/>
        <pc:sldMkLst>
          <pc:docMk/>
          <pc:sldMk cId="3020793082" sldId="2147475680"/>
        </pc:sldMkLst>
      </pc:sldChg>
      <pc:sldChg chg="add ord">
        <pc:chgData name="Ilka von Dalwigk" userId="c4cf69b3-aa74-47e7-bc95-bb608ba056db" providerId="ADAL" clId="{5EEAFE6B-EC97-4B04-8D45-35FC9CCB5C51}" dt="2024-04-25T06:12:12.729" v="102"/>
        <pc:sldMkLst>
          <pc:docMk/>
          <pc:sldMk cId="0" sldId="2147475681"/>
        </pc:sldMkLst>
      </pc:sldChg>
      <pc:sldChg chg="add">
        <pc:chgData name="Ilka von Dalwigk" userId="c4cf69b3-aa74-47e7-bc95-bb608ba056db" providerId="ADAL" clId="{5EEAFE6B-EC97-4B04-8D45-35FC9CCB5C51}" dt="2024-04-25T06:23:29.986" v="643" actId="2890"/>
        <pc:sldMkLst>
          <pc:docMk/>
          <pc:sldMk cId="561894217" sldId="2147475682"/>
        </pc:sldMkLst>
      </pc:sldChg>
      <pc:sldChg chg="add del">
        <pc:chgData name="Ilka von Dalwigk" userId="c4cf69b3-aa74-47e7-bc95-bb608ba056db" providerId="ADAL" clId="{5EEAFE6B-EC97-4B04-8D45-35FC9CCB5C51}" dt="2024-04-25T06:04:44.079" v="95" actId="47"/>
        <pc:sldMkLst>
          <pc:docMk/>
          <pc:sldMk cId="4007407794" sldId="2147475682"/>
        </pc:sldMkLst>
      </pc:sldChg>
      <pc:sldChg chg="add">
        <pc:chgData name="Ilka von Dalwigk" userId="c4cf69b3-aa74-47e7-bc95-bb608ba056db" providerId="ADAL" clId="{5EEAFE6B-EC97-4B04-8D45-35FC9CCB5C51}" dt="2024-04-25T06:24:29.109" v="655" actId="2890"/>
        <pc:sldMkLst>
          <pc:docMk/>
          <pc:sldMk cId="2054926955" sldId="2147475683"/>
        </pc:sldMkLst>
      </pc:sldChg>
      <pc:sldMasterChg chg="delSldLayout">
        <pc:chgData name="Ilka von Dalwigk" userId="c4cf69b3-aa74-47e7-bc95-bb608ba056db" providerId="ADAL" clId="{5EEAFE6B-EC97-4B04-8D45-35FC9CCB5C51}" dt="2024-04-25T06:23:14.441" v="641" actId="47"/>
        <pc:sldMasterMkLst>
          <pc:docMk/>
          <pc:sldMasterMk cId="946180792" sldId="2147483661"/>
        </pc:sldMasterMkLst>
        <pc:sldLayoutChg chg="del">
          <pc:chgData name="Ilka von Dalwigk" userId="c4cf69b3-aa74-47e7-bc95-bb608ba056db" providerId="ADAL" clId="{5EEAFE6B-EC97-4B04-8D45-35FC9CCB5C51}" dt="2024-04-25T06:23:14.441" v="641" actId="47"/>
          <pc:sldLayoutMkLst>
            <pc:docMk/>
            <pc:sldMasterMk cId="946180792" sldId="2147483661"/>
            <pc:sldLayoutMk cId="3023921848" sldId="2147483699"/>
          </pc:sldLayoutMkLst>
        </pc:sldLayoutChg>
      </pc:sldMasterChg>
      <pc:sldMasterChg chg="del delSldLayout">
        <pc:chgData name="Ilka von Dalwigk" userId="c4cf69b3-aa74-47e7-bc95-bb608ba056db" providerId="ADAL" clId="{5EEAFE6B-EC97-4B04-8D45-35FC9CCB5C51}" dt="2024-04-25T06:23:14.441" v="641" actId="47"/>
        <pc:sldMasterMkLst>
          <pc:docMk/>
          <pc:sldMasterMk cId="49293740" sldId="2147483682"/>
        </pc:sldMasterMkLst>
        <pc:sldLayoutChg chg="del">
          <pc:chgData name="Ilka von Dalwigk" userId="c4cf69b3-aa74-47e7-bc95-bb608ba056db" providerId="ADAL" clId="{5EEAFE6B-EC97-4B04-8D45-35FC9CCB5C51}" dt="2024-04-25T06:23:14.441" v="641" actId="47"/>
          <pc:sldLayoutMkLst>
            <pc:docMk/>
            <pc:sldMasterMk cId="49293740" sldId="2147483682"/>
            <pc:sldLayoutMk cId="382252666" sldId="2147483683"/>
          </pc:sldLayoutMkLst>
        </pc:sldLayoutChg>
        <pc:sldLayoutChg chg="del">
          <pc:chgData name="Ilka von Dalwigk" userId="c4cf69b3-aa74-47e7-bc95-bb608ba056db" providerId="ADAL" clId="{5EEAFE6B-EC97-4B04-8D45-35FC9CCB5C51}" dt="2024-04-25T06:23:14.441" v="641" actId="47"/>
          <pc:sldLayoutMkLst>
            <pc:docMk/>
            <pc:sldMasterMk cId="49293740" sldId="2147483682"/>
            <pc:sldLayoutMk cId="1018002320" sldId="2147483684"/>
          </pc:sldLayoutMkLst>
        </pc:sldLayoutChg>
        <pc:sldLayoutChg chg="del">
          <pc:chgData name="Ilka von Dalwigk" userId="c4cf69b3-aa74-47e7-bc95-bb608ba056db" providerId="ADAL" clId="{5EEAFE6B-EC97-4B04-8D45-35FC9CCB5C51}" dt="2024-04-25T06:23:14.441" v="641" actId="47"/>
          <pc:sldLayoutMkLst>
            <pc:docMk/>
            <pc:sldMasterMk cId="49293740" sldId="2147483682"/>
            <pc:sldLayoutMk cId="172872112" sldId="2147483685"/>
          </pc:sldLayoutMkLst>
        </pc:sldLayoutChg>
        <pc:sldLayoutChg chg="del">
          <pc:chgData name="Ilka von Dalwigk" userId="c4cf69b3-aa74-47e7-bc95-bb608ba056db" providerId="ADAL" clId="{5EEAFE6B-EC97-4B04-8D45-35FC9CCB5C51}" dt="2024-04-25T06:23:14.441" v="641" actId="47"/>
          <pc:sldLayoutMkLst>
            <pc:docMk/>
            <pc:sldMasterMk cId="49293740" sldId="2147483682"/>
            <pc:sldLayoutMk cId="2054729230" sldId="2147483686"/>
          </pc:sldLayoutMkLst>
        </pc:sldLayoutChg>
        <pc:sldLayoutChg chg="del">
          <pc:chgData name="Ilka von Dalwigk" userId="c4cf69b3-aa74-47e7-bc95-bb608ba056db" providerId="ADAL" clId="{5EEAFE6B-EC97-4B04-8D45-35FC9CCB5C51}" dt="2024-04-25T06:23:14.441" v="641" actId="47"/>
          <pc:sldLayoutMkLst>
            <pc:docMk/>
            <pc:sldMasterMk cId="49293740" sldId="2147483682"/>
            <pc:sldLayoutMk cId="1595833207" sldId="2147483687"/>
          </pc:sldLayoutMkLst>
        </pc:sldLayoutChg>
        <pc:sldLayoutChg chg="del">
          <pc:chgData name="Ilka von Dalwigk" userId="c4cf69b3-aa74-47e7-bc95-bb608ba056db" providerId="ADAL" clId="{5EEAFE6B-EC97-4B04-8D45-35FC9CCB5C51}" dt="2024-04-25T06:23:14.441" v="641" actId="47"/>
          <pc:sldLayoutMkLst>
            <pc:docMk/>
            <pc:sldMasterMk cId="49293740" sldId="2147483682"/>
            <pc:sldLayoutMk cId="201529676" sldId="2147483688"/>
          </pc:sldLayoutMkLst>
        </pc:sldLayoutChg>
        <pc:sldLayoutChg chg="del">
          <pc:chgData name="Ilka von Dalwigk" userId="c4cf69b3-aa74-47e7-bc95-bb608ba056db" providerId="ADAL" clId="{5EEAFE6B-EC97-4B04-8D45-35FC9CCB5C51}" dt="2024-04-25T06:23:14.441" v="641" actId="47"/>
          <pc:sldLayoutMkLst>
            <pc:docMk/>
            <pc:sldMasterMk cId="49293740" sldId="2147483682"/>
            <pc:sldLayoutMk cId="2719671866" sldId="2147483689"/>
          </pc:sldLayoutMkLst>
        </pc:sldLayoutChg>
        <pc:sldLayoutChg chg="del">
          <pc:chgData name="Ilka von Dalwigk" userId="c4cf69b3-aa74-47e7-bc95-bb608ba056db" providerId="ADAL" clId="{5EEAFE6B-EC97-4B04-8D45-35FC9CCB5C51}" dt="2024-04-25T06:23:14.441" v="641" actId="47"/>
          <pc:sldLayoutMkLst>
            <pc:docMk/>
            <pc:sldMasterMk cId="49293740" sldId="2147483682"/>
            <pc:sldLayoutMk cId="4232345210" sldId="2147483690"/>
          </pc:sldLayoutMkLst>
        </pc:sldLayoutChg>
        <pc:sldLayoutChg chg="del">
          <pc:chgData name="Ilka von Dalwigk" userId="c4cf69b3-aa74-47e7-bc95-bb608ba056db" providerId="ADAL" clId="{5EEAFE6B-EC97-4B04-8D45-35FC9CCB5C51}" dt="2024-04-25T06:23:14.441" v="641" actId="47"/>
          <pc:sldLayoutMkLst>
            <pc:docMk/>
            <pc:sldMasterMk cId="49293740" sldId="2147483682"/>
            <pc:sldLayoutMk cId="1346797337" sldId="2147483691"/>
          </pc:sldLayoutMkLst>
        </pc:sldLayoutChg>
        <pc:sldLayoutChg chg="del">
          <pc:chgData name="Ilka von Dalwigk" userId="c4cf69b3-aa74-47e7-bc95-bb608ba056db" providerId="ADAL" clId="{5EEAFE6B-EC97-4B04-8D45-35FC9CCB5C51}" dt="2024-04-25T06:23:14.441" v="641" actId="47"/>
          <pc:sldLayoutMkLst>
            <pc:docMk/>
            <pc:sldMasterMk cId="49293740" sldId="2147483682"/>
            <pc:sldLayoutMk cId="2719906047" sldId="2147483692"/>
          </pc:sldLayoutMkLst>
        </pc:sldLayoutChg>
        <pc:sldLayoutChg chg="del">
          <pc:chgData name="Ilka von Dalwigk" userId="c4cf69b3-aa74-47e7-bc95-bb608ba056db" providerId="ADAL" clId="{5EEAFE6B-EC97-4B04-8D45-35FC9CCB5C51}" dt="2024-04-25T06:23:14.441" v="641" actId="47"/>
          <pc:sldLayoutMkLst>
            <pc:docMk/>
            <pc:sldMasterMk cId="49293740" sldId="2147483682"/>
            <pc:sldLayoutMk cId="3854876172" sldId="2147483693"/>
          </pc:sldLayoutMkLst>
        </pc:sldLayoutChg>
        <pc:sldLayoutChg chg="del">
          <pc:chgData name="Ilka von Dalwigk" userId="c4cf69b3-aa74-47e7-bc95-bb608ba056db" providerId="ADAL" clId="{5EEAFE6B-EC97-4B04-8D45-35FC9CCB5C51}" dt="2024-04-25T06:23:14.441" v="641" actId="47"/>
          <pc:sldLayoutMkLst>
            <pc:docMk/>
            <pc:sldMasterMk cId="49293740" sldId="2147483682"/>
            <pc:sldLayoutMk cId="699947957" sldId="2147483694"/>
          </pc:sldLayoutMkLst>
        </pc:sldLayoutChg>
        <pc:sldLayoutChg chg="del">
          <pc:chgData name="Ilka von Dalwigk" userId="c4cf69b3-aa74-47e7-bc95-bb608ba056db" providerId="ADAL" clId="{5EEAFE6B-EC97-4B04-8D45-35FC9CCB5C51}" dt="2024-04-25T06:23:14.441" v="641" actId="47"/>
          <pc:sldLayoutMkLst>
            <pc:docMk/>
            <pc:sldMasterMk cId="49293740" sldId="2147483682"/>
            <pc:sldLayoutMk cId="360200801" sldId="2147483695"/>
          </pc:sldLayoutMkLst>
        </pc:sldLayoutChg>
        <pc:sldLayoutChg chg="del">
          <pc:chgData name="Ilka von Dalwigk" userId="c4cf69b3-aa74-47e7-bc95-bb608ba056db" providerId="ADAL" clId="{5EEAFE6B-EC97-4B04-8D45-35FC9CCB5C51}" dt="2024-04-25T06:23:14.441" v="641" actId="47"/>
          <pc:sldLayoutMkLst>
            <pc:docMk/>
            <pc:sldMasterMk cId="49293740" sldId="2147483682"/>
            <pc:sldLayoutMk cId="3683738795" sldId="2147483696"/>
          </pc:sldLayoutMkLst>
        </pc:sldLayoutChg>
        <pc:sldLayoutChg chg="del">
          <pc:chgData name="Ilka von Dalwigk" userId="c4cf69b3-aa74-47e7-bc95-bb608ba056db" providerId="ADAL" clId="{5EEAFE6B-EC97-4B04-8D45-35FC9CCB5C51}" dt="2024-04-25T06:23:14.441" v="641" actId="47"/>
          <pc:sldLayoutMkLst>
            <pc:docMk/>
            <pc:sldMasterMk cId="49293740" sldId="2147483682"/>
            <pc:sldLayoutMk cId="872611616" sldId="2147483697"/>
          </pc:sldLayoutMkLst>
        </pc:sldLayoutChg>
      </pc:sldMasterChg>
      <pc:sldMasterChg chg="delSldLayout">
        <pc:chgData name="Ilka von Dalwigk" userId="c4cf69b3-aa74-47e7-bc95-bb608ba056db" providerId="ADAL" clId="{5EEAFE6B-EC97-4B04-8D45-35FC9CCB5C51}" dt="2024-04-25T06:23:14.441" v="641" actId="47"/>
        <pc:sldMasterMkLst>
          <pc:docMk/>
          <pc:sldMasterMk cId="2246946104" sldId="2147483700"/>
        </pc:sldMasterMkLst>
        <pc:sldLayoutChg chg="del">
          <pc:chgData name="Ilka von Dalwigk" userId="c4cf69b3-aa74-47e7-bc95-bb608ba056db" providerId="ADAL" clId="{5EEAFE6B-EC97-4B04-8D45-35FC9CCB5C51}" dt="2024-04-25T06:23:14.441" v="641" actId="47"/>
          <pc:sldLayoutMkLst>
            <pc:docMk/>
            <pc:sldMasterMk cId="2246946104" sldId="2147483700"/>
            <pc:sldLayoutMk cId="2034091283" sldId="2147483724"/>
          </pc:sldLayoutMkLst>
        </pc:sldLayoutChg>
      </pc:sldMasterChg>
      <pc:sldMasterChg chg="del delSldLayout modSldLayout">
        <pc:chgData name="Ilka von Dalwigk" userId="c4cf69b3-aa74-47e7-bc95-bb608ba056db" providerId="ADAL" clId="{5EEAFE6B-EC97-4B04-8D45-35FC9CCB5C51}" dt="2024-04-25T06:25:14.298" v="663" actId="47"/>
        <pc:sldMasterMkLst>
          <pc:docMk/>
          <pc:sldMasterMk cId="1973649576" sldId="2147483728"/>
        </pc:sldMasterMkLst>
        <pc:sldLayoutChg chg="del">
          <pc:chgData name="Ilka von Dalwigk" userId="c4cf69b3-aa74-47e7-bc95-bb608ba056db" providerId="ADAL" clId="{5EEAFE6B-EC97-4B04-8D45-35FC9CCB5C51}" dt="2024-04-25T06:25:14.298" v="663" actId="47"/>
          <pc:sldLayoutMkLst>
            <pc:docMk/>
            <pc:sldMasterMk cId="1973649576" sldId="2147483728"/>
            <pc:sldLayoutMk cId="1446580402" sldId="2147483729"/>
          </pc:sldLayoutMkLst>
        </pc:sldLayoutChg>
        <pc:sldLayoutChg chg="del">
          <pc:chgData name="Ilka von Dalwigk" userId="c4cf69b3-aa74-47e7-bc95-bb608ba056db" providerId="ADAL" clId="{5EEAFE6B-EC97-4B04-8D45-35FC9CCB5C51}" dt="2024-04-25T06:25:14.298" v="663" actId="47"/>
          <pc:sldLayoutMkLst>
            <pc:docMk/>
            <pc:sldMasterMk cId="1973649576" sldId="2147483728"/>
            <pc:sldLayoutMk cId="1039548759" sldId="2147483730"/>
          </pc:sldLayoutMkLst>
        </pc:sldLayoutChg>
        <pc:sldLayoutChg chg="del">
          <pc:chgData name="Ilka von Dalwigk" userId="c4cf69b3-aa74-47e7-bc95-bb608ba056db" providerId="ADAL" clId="{5EEAFE6B-EC97-4B04-8D45-35FC9CCB5C51}" dt="2024-04-25T06:25:14.298" v="663" actId="47"/>
          <pc:sldLayoutMkLst>
            <pc:docMk/>
            <pc:sldMasterMk cId="1973649576" sldId="2147483728"/>
            <pc:sldLayoutMk cId="2928471562" sldId="2147483731"/>
          </pc:sldLayoutMkLst>
        </pc:sldLayoutChg>
        <pc:sldLayoutChg chg="del">
          <pc:chgData name="Ilka von Dalwigk" userId="c4cf69b3-aa74-47e7-bc95-bb608ba056db" providerId="ADAL" clId="{5EEAFE6B-EC97-4B04-8D45-35FC9CCB5C51}" dt="2024-04-25T06:25:14.298" v="663" actId="47"/>
          <pc:sldLayoutMkLst>
            <pc:docMk/>
            <pc:sldMasterMk cId="1973649576" sldId="2147483728"/>
            <pc:sldLayoutMk cId="2441793485" sldId="2147483732"/>
          </pc:sldLayoutMkLst>
        </pc:sldLayoutChg>
        <pc:sldLayoutChg chg="addSp delSp modSp del">
          <pc:chgData name="Ilka von Dalwigk" userId="c4cf69b3-aa74-47e7-bc95-bb608ba056db" providerId="ADAL" clId="{5EEAFE6B-EC97-4B04-8D45-35FC9CCB5C51}" dt="2024-04-25T06:25:14.298" v="663" actId="47"/>
          <pc:sldLayoutMkLst>
            <pc:docMk/>
            <pc:sldMasterMk cId="1973649576" sldId="2147483728"/>
            <pc:sldLayoutMk cId="3497687999" sldId="2147483733"/>
          </pc:sldLayoutMkLst>
          <pc:spChg chg="add del mod">
            <ac:chgData name="Ilka von Dalwigk" userId="c4cf69b3-aa74-47e7-bc95-bb608ba056db" providerId="ADAL" clId="{5EEAFE6B-EC97-4B04-8D45-35FC9CCB5C51}" dt="2024-04-25T06:01:35.848" v="21"/>
            <ac:spMkLst>
              <pc:docMk/>
              <pc:sldMasterMk cId="1973649576" sldId="2147483728"/>
              <pc:sldLayoutMk cId="3497687999" sldId="2147483733"/>
              <ac:spMk id="2" creationId="{2148E831-0B67-1AD7-7363-8F723694EC1A}"/>
            </ac:spMkLst>
          </pc:spChg>
          <pc:spChg chg="add del mod">
            <ac:chgData name="Ilka von Dalwigk" userId="c4cf69b3-aa74-47e7-bc95-bb608ba056db" providerId="ADAL" clId="{5EEAFE6B-EC97-4B04-8D45-35FC9CCB5C51}" dt="2024-04-25T06:01:39.227" v="23"/>
            <ac:spMkLst>
              <pc:docMk/>
              <pc:sldMasterMk cId="1973649576" sldId="2147483728"/>
              <pc:sldLayoutMk cId="3497687999" sldId="2147483733"/>
              <ac:spMk id="3" creationId="{931A4BF4-7BEF-D5FE-34BE-4874773D8671}"/>
            </ac:spMkLst>
          </pc:spChg>
          <pc:spChg chg="add del mod">
            <ac:chgData name="Ilka von Dalwigk" userId="c4cf69b3-aa74-47e7-bc95-bb608ba056db" providerId="ADAL" clId="{5EEAFE6B-EC97-4B04-8D45-35FC9CCB5C51}" dt="2024-04-25T06:01:40.371" v="25"/>
            <ac:spMkLst>
              <pc:docMk/>
              <pc:sldMasterMk cId="1973649576" sldId="2147483728"/>
              <pc:sldLayoutMk cId="3497687999" sldId="2147483733"/>
              <ac:spMk id="4" creationId="{457DCC71-091B-7320-1015-C49F405F54DF}"/>
            </ac:spMkLst>
          </pc:spChg>
        </pc:sldLayoutChg>
        <pc:sldLayoutChg chg="del">
          <pc:chgData name="Ilka von Dalwigk" userId="c4cf69b3-aa74-47e7-bc95-bb608ba056db" providerId="ADAL" clId="{5EEAFE6B-EC97-4B04-8D45-35FC9CCB5C51}" dt="2024-04-25T06:03:23.283" v="90" actId="47"/>
          <pc:sldLayoutMkLst>
            <pc:docMk/>
            <pc:sldMasterMk cId="1973649576" sldId="2147483728"/>
            <pc:sldLayoutMk cId="595332884" sldId="2147483734"/>
          </pc:sldLayoutMkLst>
        </pc:sldLayoutChg>
      </pc:sldMaster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svg"/><Relationship Id="rId1" Type="http://schemas.openxmlformats.org/officeDocument/2006/relationships/image" Target="../media/image45.png"/><Relationship Id="rId4" Type="http://schemas.openxmlformats.org/officeDocument/2006/relationships/image" Target="../media/image48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svg"/><Relationship Id="rId1" Type="http://schemas.openxmlformats.org/officeDocument/2006/relationships/image" Target="../media/image45.png"/><Relationship Id="rId4" Type="http://schemas.openxmlformats.org/officeDocument/2006/relationships/image" Target="../media/image4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A390A8-1E47-478F-B4F2-73B748981B43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E2F0A6A-8494-40F4-846B-6D2A1C9CD7A1}">
      <dgm:prSet/>
      <dgm:spPr/>
      <dgm:t>
        <a:bodyPr/>
        <a:lstStyle/>
        <a:p>
          <a:pPr>
            <a:lnSpc>
              <a:spcPct val="100000"/>
            </a:lnSpc>
          </a:pPr>
          <a:r>
            <a:rPr lang="en-150" b="1" dirty="0">
              <a:solidFill>
                <a:srgbClr val="002060"/>
              </a:solidFill>
            </a:rPr>
            <a:t>Production of raw and processed materials for battery production are the most energy intensive steps in battery production</a:t>
          </a:r>
          <a:endParaRPr lang="en-US" b="1" dirty="0">
            <a:solidFill>
              <a:srgbClr val="002060"/>
            </a:solidFill>
          </a:endParaRPr>
        </a:p>
      </dgm:t>
    </dgm:pt>
    <dgm:pt modelId="{B5E3C4C0-6627-4F3C-993E-8511D6EA8B42}" type="parTrans" cxnId="{45AE6656-E074-47B7-BA9A-CF42F95CF927}">
      <dgm:prSet/>
      <dgm:spPr/>
      <dgm:t>
        <a:bodyPr/>
        <a:lstStyle/>
        <a:p>
          <a:endParaRPr lang="en-US"/>
        </a:p>
      </dgm:t>
    </dgm:pt>
    <dgm:pt modelId="{9520764C-B7A9-44BF-81EA-9F43105F48B2}" type="sibTrans" cxnId="{45AE6656-E074-47B7-BA9A-CF42F95CF927}">
      <dgm:prSet/>
      <dgm:spPr/>
      <dgm:t>
        <a:bodyPr/>
        <a:lstStyle/>
        <a:p>
          <a:endParaRPr lang="en-US"/>
        </a:p>
      </dgm:t>
    </dgm:pt>
    <dgm:pt modelId="{F797E230-185F-44E0-A2AC-DB8CD8BEC221}">
      <dgm:prSet/>
      <dgm:spPr/>
      <dgm:t>
        <a:bodyPr/>
        <a:lstStyle/>
        <a:p>
          <a:pPr>
            <a:lnSpc>
              <a:spcPct val="100000"/>
            </a:lnSpc>
          </a:pPr>
          <a:r>
            <a:rPr lang="en-150" b="1" dirty="0">
              <a:solidFill>
                <a:srgbClr val="002060"/>
              </a:solidFill>
            </a:rPr>
            <a:t>Sustainable, ethical and transparent supply of battery raw materials important in the shift to electrification</a:t>
          </a:r>
          <a:endParaRPr lang="en-US" b="1" dirty="0">
            <a:solidFill>
              <a:srgbClr val="002060"/>
            </a:solidFill>
          </a:endParaRPr>
        </a:p>
      </dgm:t>
    </dgm:pt>
    <dgm:pt modelId="{48E9A39D-B6BE-4DFA-9E36-9782FAF1A7AC}" type="parTrans" cxnId="{A2EDCD22-2EBA-46D7-9551-D66697008440}">
      <dgm:prSet/>
      <dgm:spPr/>
      <dgm:t>
        <a:bodyPr/>
        <a:lstStyle/>
        <a:p>
          <a:endParaRPr lang="en-US"/>
        </a:p>
      </dgm:t>
    </dgm:pt>
    <dgm:pt modelId="{B5C693F5-5E83-42E7-8E20-DDA9379D9DB1}" type="sibTrans" cxnId="{A2EDCD22-2EBA-46D7-9551-D66697008440}">
      <dgm:prSet/>
      <dgm:spPr/>
      <dgm:t>
        <a:bodyPr/>
        <a:lstStyle/>
        <a:p>
          <a:endParaRPr lang="en-US"/>
        </a:p>
      </dgm:t>
    </dgm:pt>
    <dgm:pt modelId="{4B2D2749-A48D-48E7-B6AD-7A2F0C3D00E9}" type="pres">
      <dgm:prSet presAssocID="{D7A390A8-1E47-478F-B4F2-73B748981B43}" presName="root" presStyleCnt="0">
        <dgm:presLayoutVars>
          <dgm:dir/>
          <dgm:resizeHandles val="exact"/>
        </dgm:presLayoutVars>
      </dgm:prSet>
      <dgm:spPr/>
    </dgm:pt>
    <dgm:pt modelId="{B4570B8A-5469-4B70-B5D8-40AA0E3EBCF4}" type="pres">
      <dgm:prSet presAssocID="{9E2F0A6A-8494-40F4-846B-6D2A1C9CD7A1}" presName="compNode" presStyleCnt="0"/>
      <dgm:spPr/>
    </dgm:pt>
    <dgm:pt modelId="{851431A1-754D-4CCC-9848-DAADE6EC4430}" type="pres">
      <dgm:prSet presAssocID="{9E2F0A6A-8494-40F4-846B-6D2A1C9CD7A1}" presName="bgRect" presStyleLbl="bgShp" presStyleIdx="0" presStyleCnt="2"/>
      <dgm:spPr/>
    </dgm:pt>
    <dgm:pt modelId="{26DB1301-A53A-4103-9CC7-F903A468DEEA}" type="pres">
      <dgm:prSet presAssocID="{9E2F0A6A-8494-40F4-846B-6D2A1C9CD7A1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ull Battery"/>
        </a:ext>
      </dgm:extLst>
    </dgm:pt>
    <dgm:pt modelId="{4EE95CF2-2503-4616-A4CB-5D15184973BF}" type="pres">
      <dgm:prSet presAssocID="{9E2F0A6A-8494-40F4-846B-6D2A1C9CD7A1}" presName="spaceRect" presStyleCnt="0"/>
      <dgm:spPr/>
    </dgm:pt>
    <dgm:pt modelId="{BAEB88C5-D217-425C-9DA9-44DAB5BE19D8}" type="pres">
      <dgm:prSet presAssocID="{9E2F0A6A-8494-40F4-846B-6D2A1C9CD7A1}" presName="parTx" presStyleLbl="revTx" presStyleIdx="0" presStyleCnt="2">
        <dgm:presLayoutVars>
          <dgm:chMax val="0"/>
          <dgm:chPref val="0"/>
        </dgm:presLayoutVars>
      </dgm:prSet>
      <dgm:spPr/>
    </dgm:pt>
    <dgm:pt modelId="{17D9D985-50A2-44AC-868F-B9A4614DEB3E}" type="pres">
      <dgm:prSet presAssocID="{9520764C-B7A9-44BF-81EA-9F43105F48B2}" presName="sibTrans" presStyleCnt="0"/>
      <dgm:spPr/>
    </dgm:pt>
    <dgm:pt modelId="{27132EB0-9EF3-4AC3-B458-E95AEB4490BF}" type="pres">
      <dgm:prSet presAssocID="{F797E230-185F-44E0-A2AC-DB8CD8BEC221}" presName="compNode" presStyleCnt="0"/>
      <dgm:spPr/>
    </dgm:pt>
    <dgm:pt modelId="{49DCE092-9102-4F2F-A920-D8AFCF9AA9BB}" type="pres">
      <dgm:prSet presAssocID="{F797E230-185F-44E0-A2AC-DB8CD8BEC221}" presName="bgRect" presStyleLbl="bgShp" presStyleIdx="1" presStyleCnt="2" custLinFactNeighborY="2900"/>
      <dgm:spPr/>
    </dgm:pt>
    <dgm:pt modelId="{36F24C64-2456-46BB-A3D1-38ECD41E961A}" type="pres">
      <dgm:prSet presAssocID="{F797E230-185F-44E0-A2AC-DB8CD8BEC221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indmill"/>
        </a:ext>
      </dgm:extLst>
    </dgm:pt>
    <dgm:pt modelId="{C785F883-F092-4914-AAFA-9B9F3E70A52B}" type="pres">
      <dgm:prSet presAssocID="{F797E230-185F-44E0-A2AC-DB8CD8BEC221}" presName="spaceRect" presStyleCnt="0"/>
      <dgm:spPr/>
    </dgm:pt>
    <dgm:pt modelId="{AAC3CB6B-9551-4354-88F1-7890A9135521}" type="pres">
      <dgm:prSet presAssocID="{F797E230-185F-44E0-A2AC-DB8CD8BEC221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A2EDCD22-2EBA-46D7-9551-D66697008440}" srcId="{D7A390A8-1E47-478F-B4F2-73B748981B43}" destId="{F797E230-185F-44E0-A2AC-DB8CD8BEC221}" srcOrd="1" destOrd="0" parTransId="{48E9A39D-B6BE-4DFA-9E36-9782FAF1A7AC}" sibTransId="{B5C693F5-5E83-42E7-8E20-DDA9379D9DB1}"/>
    <dgm:cxn modelId="{655E4B4C-0F37-4A0E-92CA-BC65F937159F}" type="presOf" srcId="{D7A390A8-1E47-478F-B4F2-73B748981B43}" destId="{4B2D2749-A48D-48E7-B6AD-7A2F0C3D00E9}" srcOrd="0" destOrd="0" presId="urn:microsoft.com/office/officeart/2018/2/layout/IconVerticalSolidList"/>
    <dgm:cxn modelId="{45AE6656-E074-47B7-BA9A-CF42F95CF927}" srcId="{D7A390A8-1E47-478F-B4F2-73B748981B43}" destId="{9E2F0A6A-8494-40F4-846B-6D2A1C9CD7A1}" srcOrd="0" destOrd="0" parTransId="{B5E3C4C0-6627-4F3C-993E-8511D6EA8B42}" sibTransId="{9520764C-B7A9-44BF-81EA-9F43105F48B2}"/>
    <dgm:cxn modelId="{B720189A-7FAB-432B-8EC6-954893AA4AC7}" type="presOf" srcId="{9E2F0A6A-8494-40F4-846B-6D2A1C9CD7A1}" destId="{BAEB88C5-D217-425C-9DA9-44DAB5BE19D8}" srcOrd="0" destOrd="0" presId="urn:microsoft.com/office/officeart/2018/2/layout/IconVerticalSolidList"/>
    <dgm:cxn modelId="{4AD78DEF-2D8A-401F-B1EC-0CE7D54A7D64}" type="presOf" srcId="{F797E230-185F-44E0-A2AC-DB8CD8BEC221}" destId="{AAC3CB6B-9551-4354-88F1-7890A9135521}" srcOrd="0" destOrd="0" presId="urn:microsoft.com/office/officeart/2018/2/layout/IconVerticalSolidList"/>
    <dgm:cxn modelId="{961FA706-D63E-4A25-8844-90FA3CACDB9E}" type="presParOf" srcId="{4B2D2749-A48D-48E7-B6AD-7A2F0C3D00E9}" destId="{B4570B8A-5469-4B70-B5D8-40AA0E3EBCF4}" srcOrd="0" destOrd="0" presId="urn:microsoft.com/office/officeart/2018/2/layout/IconVerticalSolidList"/>
    <dgm:cxn modelId="{DDD66B2B-ACEB-4D3A-BDB8-67D812A15A3A}" type="presParOf" srcId="{B4570B8A-5469-4B70-B5D8-40AA0E3EBCF4}" destId="{851431A1-754D-4CCC-9848-DAADE6EC4430}" srcOrd="0" destOrd="0" presId="urn:microsoft.com/office/officeart/2018/2/layout/IconVerticalSolidList"/>
    <dgm:cxn modelId="{72FCA6D4-F212-4604-B3AB-DEA7EEBE0507}" type="presParOf" srcId="{B4570B8A-5469-4B70-B5D8-40AA0E3EBCF4}" destId="{26DB1301-A53A-4103-9CC7-F903A468DEEA}" srcOrd="1" destOrd="0" presId="urn:microsoft.com/office/officeart/2018/2/layout/IconVerticalSolidList"/>
    <dgm:cxn modelId="{8679FE88-96A6-4C51-B5A7-F1EB48B52DA5}" type="presParOf" srcId="{B4570B8A-5469-4B70-B5D8-40AA0E3EBCF4}" destId="{4EE95CF2-2503-4616-A4CB-5D15184973BF}" srcOrd="2" destOrd="0" presId="urn:microsoft.com/office/officeart/2018/2/layout/IconVerticalSolidList"/>
    <dgm:cxn modelId="{BDE72774-6EAE-4EA6-9FB1-122941856C8E}" type="presParOf" srcId="{B4570B8A-5469-4B70-B5D8-40AA0E3EBCF4}" destId="{BAEB88C5-D217-425C-9DA9-44DAB5BE19D8}" srcOrd="3" destOrd="0" presId="urn:microsoft.com/office/officeart/2018/2/layout/IconVerticalSolidList"/>
    <dgm:cxn modelId="{7EAD7332-FC39-47A7-B047-BD1F9D47296A}" type="presParOf" srcId="{4B2D2749-A48D-48E7-B6AD-7A2F0C3D00E9}" destId="{17D9D985-50A2-44AC-868F-B9A4614DEB3E}" srcOrd="1" destOrd="0" presId="urn:microsoft.com/office/officeart/2018/2/layout/IconVerticalSolidList"/>
    <dgm:cxn modelId="{FEDDAF1B-13EA-428F-BDC3-3A62089DEBB0}" type="presParOf" srcId="{4B2D2749-A48D-48E7-B6AD-7A2F0C3D00E9}" destId="{27132EB0-9EF3-4AC3-B458-E95AEB4490BF}" srcOrd="2" destOrd="0" presId="urn:microsoft.com/office/officeart/2018/2/layout/IconVerticalSolidList"/>
    <dgm:cxn modelId="{7E686B47-0314-4A20-B0B8-871A72E75E1B}" type="presParOf" srcId="{27132EB0-9EF3-4AC3-B458-E95AEB4490BF}" destId="{49DCE092-9102-4F2F-A920-D8AFCF9AA9BB}" srcOrd="0" destOrd="0" presId="urn:microsoft.com/office/officeart/2018/2/layout/IconVerticalSolidList"/>
    <dgm:cxn modelId="{8A980AFE-1428-421E-BF45-D4DF9B0E54ED}" type="presParOf" srcId="{27132EB0-9EF3-4AC3-B458-E95AEB4490BF}" destId="{36F24C64-2456-46BB-A3D1-38ECD41E961A}" srcOrd="1" destOrd="0" presId="urn:microsoft.com/office/officeart/2018/2/layout/IconVerticalSolidList"/>
    <dgm:cxn modelId="{0A15B7A3-8FEC-4565-98D7-E19F8B6077A3}" type="presParOf" srcId="{27132EB0-9EF3-4AC3-B458-E95AEB4490BF}" destId="{C785F883-F092-4914-AAFA-9B9F3E70A52B}" srcOrd="2" destOrd="0" presId="urn:microsoft.com/office/officeart/2018/2/layout/IconVerticalSolidList"/>
    <dgm:cxn modelId="{741430A7-AA2D-48D4-BA94-0239048B3DC6}" type="presParOf" srcId="{27132EB0-9EF3-4AC3-B458-E95AEB4490BF}" destId="{AAC3CB6B-9551-4354-88F1-7890A913552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1431A1-754D-4CCC-9848-DAADE6EC4430}">
      <dsp:nvSpPr>
        <dsp:cNvPr id="0" name=""/>
        <dsp:cNvSpPr/>
      </dsp:nvSpPr>
      <dsp:spPr>
        <a:xfrm>
          <a:off x="0" y="399783"/>
          <a:ext cx="7557076" cy="73806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DB1301-A53A-4103-9CC7-F903A468DEEA}">
      <dsp:nvSpPr>
        <dsp:cNvPr id="0" name=""/>
        <dsp:cNvSpPr/>
      </dsp:nvSpPr>
      <dsp:spPr>
        <a:xfrm>
          <a:off x="223263" y="565847"/>
          <a:ext cx="405934" cy="40593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EB88C5-D217-425C-9DA9-44DAB5BE19D8}">
      <dsp:nvSpPr>
        <dsp:cNvPr id="0" name=""/>
        <dsp:cNvSpPr/>
      </dsp:nvSpPr>
      <dsp:spPr>
        <a:xfrm>
          <a:off x="852461" y="399783"/>
          <a:ext cx="6704614" cy="7380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112" tIns="78112" rIns="78112" bIns="78112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150" sz="1800" b="1" kern="1200" dirty="0">
              <a:solidFill>
                <a:srgbClr val="002060"/>
              </a:solidFill>
            </a:rPr>
            <a:t>Production of raw and processed materials for battery production are the most energy intensive steps in battery production</a:t>
          </a:r>
          <a:endParaRPr lang="en-US" sz="1800" b="1" kern="1200" dirty="0">
            <a:solidFill>
              <a:srgbClr val="002060"/>
            </a:solidFill>
          </a:endParaRPr>
        </a:p>
      </dsp:txBody>
      <dsp:txXfrm>
        <a:off x="852461" y="399783"/>
        <a:ext cx="6704614" cy="738062"/>
      </dsp:txXfrm>
    </dsp:sp>
    <dsp:sp modelId="{49DCE092-9102-4F2F-A920-D8AFCF9AA9BB}">
      <dsp:nvSpPr>
        <dsp:cNvPr id="0" name=""/>
        <dsp:cNvSpPr/>
      </dsp:nvSpPr>
      <dsp:spPr>
        <a:xfrm>
          <a:off x="0" y="1343765"/>
          <a:ext cx="7557076" cy="73806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F24C64-2456-46BB-A3D1-38ECD41E961A}">
      <dsp:nvSpPr>
        <dsp:cNvPr id="0" name=""/>
        <dsp:cNvSpPr/>
      </dsp:nvSpPr>
      <dsp:spPr>
        <a:xfrm>
          <a:off x="223263" y="1488425"/>
          <a:ext cx="405934" cy="40593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C3CB6B-9551-4354-88F1-7890A9135521}">
      <dsp:nvSpPr>
        <dsp:cNvPr id="0" name=""/>
        <dsp:cNvSpPr/>
      </dsp:nvSpPr>
      <dsp:spPr>
        <a:xfrm>
          <a:off x="852461" y="1322361"/>
          <a:ext cx="6704614" cy="7380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112" tIns="78112" rIns="78112" bIns="78112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150" sz="1800" b="1" kern="1200" dirty="0">
              <a:solidFill>
                <a:srgbClr val="002060"/>
              </a:solidFill>
            </a:rPr>
            <a:t>Sustainable, ethical and transparent supply of battery raw materials important in the shift to electrification</a:t>
          </a:r>
          <a:endParaRPr lang="en-US" sz="1800" b="1" kern="1200" dirty="0">
            <a:solidFill>
              <a:srgbClr val="002060"/>
            </a:solidFill>
          </a:endParaRPr>
        </a:p>
      </dsp:txBody>
      <dsp:txXfrm>
        <a:off x="852461" y="1322361"/>
        <a:ext cx="6704614" cy="7380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AE4C5E-197A-4A16-9B60-39327C228E48}" type="datetimeFigureOut">
              <a:rPr lang="en-GB" smtClean="0"/>
              <a:t>25/04/2024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69D665-FB1D-481C-8050-1D36BC345E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7859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65138" y="723900"/>
            <a:ext cx="6434137" cy="3619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8" name="Google Shape;758;p1:notes"/>
          <p:cNvSpPr txBox="1">
            <a:spLocks noGrp="1"/>
          </p:cNvSpPr>
          <p:nvPr>
            <p:ph type="body" idx="1"/>
          </p:nvPr>
        </p:nvSpPr>
        <p:spPr>
          <a:xfrm>
            <a:off x="736532" y="4582672"/>
            <a:ext cx="5892256" cy="4341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92" tIns="47446" rIns="94892" bIns="47446" anchor="t" anchorCtr="0">
            <a:noAutofit/>
          </a:bodyPr>
          <a:lstStyle/>
          <a:p>
            <a:endParaRPr/>
          </a:p>
        </p:txBody>
      </p:sp>
      <p:sp>
        <p:nvSpPr>
          <p:cNvPr id="759" name="Google Shape;759;p1:notes"/>
          <p:cNvSpPr txBox="1">
            <a:spLocks noGrp="1"/>
          </p:cNvSpPr>
          <p:nvPr>
            <p:ph type="sldNum" idx="12"/>
          </p:nvPr>
        </p:nvSpPr>
        <p:spPr>
          <a:xfrm>
            <a:off x="4171977" y="9163801"/>
            <a:ext cx="3191640" cy="482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92" tIns="47446" rIns="94892" bIns="47446" anchor="b" anchorCtr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Tx/>
                <a:buNone/>
                <a:tabLst/>
                <a:defRPr/>
              </a:pPr>
              <a:t>1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1F8BDC-D529-1131-15B8-19395EC966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DFD3C0-1317-A1BA-1A92-D6CD8C765A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0BA06D-9C84-43AD-0398-085E3100BB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Global production capacity in 2016 – 28 GWh – and forecasted to 2020: 174 GWH</a:t>
            </a:r>
          </a:p>
          <a:p>
            <a:endParaRPr lang="en-GB" dirty="0"/>
          </a:p>
          <a:p>
            <a:r>
              <a:rPr lang="en-GB" dirty="0"/>
              <a:t>7% EU GDP corresponds to 1 trillion Euros</a:t>
            </a:r>
          </a:p>
          <a:p>
            <a:r>
              <a:rPr lang="en-GB" dirty="0"/>
              <a:t>14 million direct and indirect jobs</a:t>
            </a:r>
          </a:p>
          <a:p>
            <a:r>
              <a:rPr lang="en-GB" dirty="0"/>
              <a:t>17.300 companies</a:t>
            </a:r>
          </a:p>
          <a:p>
            <a:r>
              <a:rPr lang="en-GB" dirty="0"/>
              <a:t>30% of EU’s total R&amp;D spending</a:t>
            </a:r>
          </a:p>
          <a:p>
            <a:pPr algn="l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7ED110-615D-B0A2-8B62-B32E476F50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067509-7C4A-4A03-BC48-4AA3B13C426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0384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4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666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90163B-1E0E-49C1-A2B8-0A2FD889775B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666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8785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7E6B53-B54F-E991-69DE-BFD7A950A0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6E9934-24D0-F090-3B97-6303D31C6D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935850-5FB2-A045-7EF6-1357F29382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D7A266-B33C-3748-C39C-C90ECC7443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067509-7C4A-4A03-BC48-4AA3B13C42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14854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7E6B53-B54F-E991-69DE-BFD7A950A0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6E9934-24D0-F090-3B97-6303D31C6D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935850-5FB2-A045-7EF6-1357F29382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D7A266-B33C-3748-C39C-C90ECC7443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067509-7C4A-4A03-BC48-4AA3B13C42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85375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7E6B53-B54F-E991-69DE-BFD7A950A0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6E9934-24D0-F090-3B97-6303D31C6D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935850-5FB2-A045-7EF6-1357F29382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D7A266-B33C-3748-C39C-C90ECC7443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067509-7C4A-4A03-BC48-4AA3B13C42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6760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jpe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sv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jpe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0B43B98-3FBE-F9A8-41A9-EDB28CB61573}"/>
              </a:ext>
            </a:extLst>
          </p:cNvPr>
          <p:cNvSpPr/>
          <p:nvPr userDrawn="1"/>
        </p:nvSpPr>
        <p:spPr>
          <a:xfrm>
            <a:off x="0" y="0"/>
            <a:ext cx="12192000" cy="863598"/>
          </a:xfrm>
          <a:prstGeom prst="rect">
            <a:avLst/>
          </a:prstGeom>
          <a:solidFill>
            <a:srgbClr val="1D345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68C423D-D506-372C-E93E-F9F318F48F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40383" y="54440"/>
            <a:ext cx="2154767" cy="7566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31278E-109D-5FB9-F1B7-136450BAC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950" y="79820"/>
            <a:ext cx="9400697" cy="721422"/>
          </a:xfrm>
        </p:spPr>
        <p:txBody>
          <a:bodyPr anchor="b"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F8F018-EEAA-02AB-601E-ED52FB6324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950" y="990602"/>
            <a:ext cx="11633200" cy="5186362"/>
          </a:xfrm>
        </p:spPr>
        <p:txBody>
          <a:bodyPr>
            <a:normAutofit/>
          </a:bodyPr>
          <a:lstStyle>
            <a:lvl1pPr>
              <a:defRPr sz="2400">
                <a:latin typeface="+mj-lt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400">
                <a:latin typeface="+mj-lt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400">
                <a:latin typeface="+mj-lt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400">
                <a:latin typeface="+mj-lt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400">
                <a:latin typeface="+mj-lt"/>
                <a:ea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E83D8B0-98A5-292D-9C1F-E327DB93890E}"/>
              </a:ext>
            </a:extLst>
          </p:cNvPr>
          <p:cNvCxnSpPr/>
          <p:nvPr userDrawn="1"/>
        </p:nvCxnSpPr>
        <p:spPr>
          <a:xfrm>
            <a:off x="0" y="863600"/>
            <a:ext cx="121920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258371F-8BAA-BCE3-56DA-362BBE5AB53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647" y="6472363"/>
            <a:ext cx="1878330" cy="331197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276991E-5F97-A959-7C0D-32E288D48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60459" y="6541305"/>
            <a:ext cx="365504" cy="26225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fld id="{96F6111F-E709-46A1-A971-75215FAAE3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784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E61DF75B-BA06-FC46-B4D9-2C30E8E03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F235C-B84C-7641-A14D-E8DE4A6FD636}" type="datetimeFigureOut">
              <a:rPr lang="nb-NO" smtClean="0"/>
              <a:t>25.04.2024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F2DDDC65-4AA9-A74A-AE81-FF3530A46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2F0E06C2-FA93-B546-B3BD-E738D04BC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9E499-1B85-E14D-BCF8-F1C0C0D183E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67484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Agenda heading</a:t>
            </a:r>
            <a:endParaRPr lang="en-GB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560924" y="2209803"/>
            <a:ext cx="11123081" cy="3946732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200"/>
              </a:spcBef>
              <a:defRPr sz="1600" b="1">
                <a:solidFill>
                  <a:schemeClr val="tx2"/>
                </a:solidFill>
                <a:latin typeface="+mj-lt"/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Section text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560226" y="427031"/>
            <a:ext cx="8724735" cy="34366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0"/>
              </a:spcBef>
              <a:defRPr sz="13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heading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1CB1516-1F55-41A8-B9A9-A7CDA6426D9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5295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0B43B98-3FBE-F9A8-41A9-EDB28CB61573}"/>
              </a:ext>
            </a:extLst>
          </p:cNvPr>
          <p:cNvSpPr/>
          <p:nvPr userDrawn="1"/>
        </p:nvSpPr>
        <p:spPr>
          <a:xfrm>
            <a:off x="0" y="0"/>
            <a:ext cx="12192000" cy="863598"/>
          </a:xfrm>
          <a:prstGeom prst="rect">
            <a:avLst/>
          </a:prstGeom>
          <a:solidFill>
            <a:srgbClr val="1D345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68C423D-D506-372C-E93E-F9F318F48F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40383" y="54440"/>
            <a:ext cx="2154767" cy="7566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31278E-109D-5FB9-F1B7-136450BAC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950" y="79820"/>
            <a:ext cx="9400697" cy="721422"/>
          </a:xfrm>
        </p:spPr>
        <p:txBody>
          <a:bodyPr anchor="b"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F8F018-EEAA-02AB-601E-ED52FB6324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950" y="990602"/>
            <a:ext cx="11633200" cy="5186362"/>
          </a:xfrm>
        </p:spPr>
        <p:txBody>
          <a:bodyPr>
            <a:normAutofit/>
          </a:bodyPr>
          <a:lstStyle>
            <a:lvl1pPr>
              <a:defRPr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E83D8B0-98A5-292D-9C1F-E327DB93890E}"/>
              </a:ext>
            </a:extLst>
          </p:cNvPr>
          <p:cNvCxnSpPr/>
          <p:nvPr userDrawn="1"/>
        </p:nvCxnSpPr>
        <p:spPr>
          <a:xfrm>
            <a:off x="0" y="863600"/>
            <a:ext cx="121920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258371F-8BAA-BCE3-56DA-362BBE5AB53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6303965"/>
            <a:ext cx="2640306" cy="465552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276991E-5F97-A959-7C0D-32E288D48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33778" y="6464719"/>
            <a:ext cx="365504" cy="26225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fld id="{96F6111F-E709-46A1-A971-75215FAAE3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C4E9DB0-4E2C-B628-AA0C-2527A9194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813702" y="6464719"/>
            <a:ext cx="1634698" cy="26225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+mj-lt"/>
              </a:defRPr>
            </a:lvl1pPr>
          </a:lstStyle>
          <a:p>
            <a:r>
              <a:rPr lang="en-US"/>
              <a:t>EIT InnoEnergy | EBA250</a:t>
            </a:r>
          </a:p>
        </p:txBody>
      </p:sp>
    </p:spTree>
    <p:extLst>
      <p:ext uri="{BB962C8B-B14F-4D97-AF65-F5344CB8AC3E}">
        <p14:creationId xmlns:p14="http://schemas.microsoft.com/office/powerpoint/2010/main" val="37396330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1278E-109D-5FB9-F1B7-136450BAC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950" y="79820"/>
            <a:ext cx="9400697" cy="721422"/>
          </a:xfrm>
        </p:spPr>
        <p:txBody>
          <a:bodyPr anchor="b">
            <a:normAutofit/>
          </a:bodyPr>
          <a:lstStyle>
            <a:lvl1pPr>
              <a:defRPr sz="3200" b="1">
                <a:solidFill>
                  <a:schemeClr val="accent1">
                    <a:lumMod val="50000"/>
                  </a:schemeClr>
                </a:solidFill>
                <a:latin typeface="Titillium Web" panose="000005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F8F018-EEAA-02AB-601E-ED52FB6324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950" y="990602"/>
            <a:ext cx="11633200" cy="5186362"/>
          </a:xfrm>
        </p:spPr>
        <p:txBody>
          <a:bodyPr>
            <a:normAutofit/>
          </a:bodyPr>
          <a:lstStyle>
            <a:lvl1pPr>
              <a:defRPr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E83D8B0-98A5-292D-9C1F-E327DB93890E}"/>
              </a:ext>
            </a:extLst>
          </p:cNvPr>
          <p:cNvCxnSpPr/>
          <p:nvPr userDrawn="1"/>
        </p:nvCxnSpPr>
        <p:spPr>
          <a:xfrm>
            <a:off x="0" y="863600"/>
            <a:ext cx="121920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phic 3">
            <a:extLst>
              <a:ext uri="{FF2B5EF4-FFF2-40B4-BE49-F238E27FC236}">
                <a16:creationId xmlns:a16="http://schemas.microsoft.com/office/drawing/2014/main" id="{6C963081-92FE-52F3-C2D8-C5EDE9BC62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30377" y="61470"/>
            <a:ext cx="2168905" cy="758122"/>
          </a:xfrm>
          <a:prstGeom prst="rect">
            <a:avLst/>
          </a:prstGeom>
        </p:spPr>
      </p:pic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D34900E-1BBB-0805-5A88-4D007CBB886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6303965"/>
            <a:ext cx="2640306" cy="465552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607669E-CF90-FB16-CFE3-6B7CBAD91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33778" y="6464719"/>
            <a:ext cx="365504" cy="26225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fld id="{96F6111F-E709-46A1-A971-75215FAAE3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F6D526E7-08F8-2823-847E-5A5067360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813702" y="6464719"/>
            <a:ext cx="1634698" cy="26225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+mj-lt"/>
              </a:defRPr>
            </a:lvl1pPr>
          </a:lstStyle>
          <a:p>
            <a:r>
              <a:rPr lang="en-US"/>
              <a:t>EIT InnoEnergy | EBA250</a:t>
            </a:r>
          </a:p>
        </p:txBody>
      </p:sp>
    </p:spTree>
    <p:extLst>
      <p:ext uri="{BB962C8B-B14F-4D97-AF65-F5344CB8AC3E}">
        <p14:creationId xmlns:p14="http://schemas.microsoft.com/office/powerpoint/2010/main" val="32253530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bg>
      <p:bgPr>
        <a:gradFill>
          <a:gsLst>
            <a:gs pos="0">
              <a:schemeClr val="tx1"/>
            </a:gs>
            <a:gs pos="100000">
              <a:srgbClr val="0A87BF"/>
            </a:gs>
            <a:gs pos="88000">
              <a:srgbClr val="136293"/>
            </a:gs>
            <a:gs pos="62000">
              <a:srgbClr val="1D345D"/>
            </a:gs>
            <a:gs pos="100000">
              <a:srgbClr val="00B0F0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87730-6FA7-D6C2-98CA-20F146965B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A774FC-790F-E43E-27EE-73E6B4FACA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73418A-E25A-1184-CC09-623305A77FA9}"/>
              </a:ext>
            </a:extLst>
          </p:cNvPr>
          <p:cNvSpPr/>
          <p:nvPr userDrawn="1"/>
        </p:nvSpPr>
        <p:spPr>
          <a:xfrm>
            <a:off x="0" y="0"/>
            <a:ext cx="12192000" cy="7683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63124E6-C830-29F3-1407-A4BA90AA63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21" y="106660"/>
            <a:ext cx="3043335" cy="536616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069DC619-4478-9892-B3C8-FA567BDD3D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1503"/>
          <a:stretch/>
        </p:blipFill>
        <p:spPr>
          <a:xfrm>
            <a:off x="10263002" y="59757"/>
            <a:ext cx="1861457" cy="648836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600E5A8-4E11-691C-1F6C-144F5B141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33778" y="6464719"/>
            <a:ext cx="365504" cy="26225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fld id="{96F6111F-E709-46A1-A971-75215FAAE3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5D4F6C-BC6B-0B50-94FC-0CDEEF95B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813702" y="6464719"/>
            <a:ext cx="1634698" cy="26225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+mj-lt"/>
              </a:defRPr>
            </a:lvl1pPr>
          </a:lstStyle>
          <a:p>
            <a:r>
              <a:rPr lang="en-US"/>
              <a:t>EIT InnoEnergy | EBA250</a:t>
            </a:r>
          </a:p>
        </p:txBody>
      </p:sp>
    </p:spTree>
    <p:extLst>
      <p:ext uri="{BB962C8B-B14F-4D97-AF65-F5344CB8AC3E}">
        <p14:creationId xmlns:p14="http://schemas.microsoft.com/office/powerpoint/2010/main" val="12521691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EBE5FBD-5952-0026-2C80-6F2FB45F3F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50" y="6412548"/>
            <a:ext cx="1872899" cy="330239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AC361D8-8DC8-8F9E-FC91-E846EEBF6E7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61950" y="990602"/>
            <a:ext cx="5734050" cy="5186362"/>
          </a:xfrm>
        </p:spPr>
        <p:txBody>
          <a:bodyPr>
            <a:normAutofit/>
          </a:bodyPr>
          <a:lstStyle>
            <a:lvl1pPr>
              <a:defRPr sz="2400">
                <a:latin typeface="+mj-lt"/>
                <a:cs typeface="Arial" panose="020B0604020202020204" pitchFamily="34" charset="0"/>
              </a:defRPr>
            </a:lvl1pPr>
            <a:lvl2pPr>
              <a:defRPr sz="2400">
                <a:latin typeface="+mj-lt"/>
                <a:cs typeface="Arial" panose="020B0604020202020204" pitchFamily="34" charset="0"/>
              </a:defRPr>
            </a:lvl2pPr>
            <a:lvl3pPr>
              <a:defRPr sz="2400">
                <a:latin typeface="+mj-lt"/>
                <a:cs typeface="Arial" panose="020B0604020202020204" pitchFamily="34" charset="0"/>
              </a:defRPr>
            </a:lvl3pPr>
            <a:lvl4pPr>
              <a:defRPr sz="2400">
                <a:latin typeface="+mj-lt"/>
                <a:cs typeface="Arial" panose="020B0604020202020204" pitchFamily="34" charset="0"/>
              </a:defRPr>
            </a:lvl4pPr>
            <a:lvl5pPr>
              <a:defRPr sz="24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C605CA7-2EF0-3EF6-7EBD-9DB6591987FC}"/>
              </a:ext>
            </a:extLst>
          </p:cNvPr>
          <p:cNvSpPr txBox="1">
            <a:spLocks/>
          </p:cNvSpPr>
          <p:nvPr userDrawn="1"/>
        </p:nvSpPr>
        <p:spPr>
          <a:xfrm>
            <a:off x="361950" y="79820"/>
            <a:ext cx="11633200" cy="7214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200">
                <a:latin typeface="+mj-lt"/>
              </a:rPr>
              <a:t>Click to edit Master title style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7E6ED8A-D2B4-B2B4-0075-49CECD62221B}"/>
              </a:ext>
            </a:extLst>
          </p:cNvPr>
          <p:cNvCxnSpPr/>
          <p:nvPr userDrawn="1"/>
        </p:nvCxnSpPr>
        <p:spPr>
          <a:xfrm>
            <a:off x="0" y="863600"/>
            <a:ext cx="121920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0132D27-B164-F2D9-4EE0-B18DBDF2D0B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178550" y="990602"/>
            <a:ext cx="5734050" cy="5186362"/>
          </a:xfrm>
        </p:spPr>
        <p:txBody>
          <a:bodyPr>
            <a:normAutofit/>
          </a:bodyPr>
          <a:lstStyle>
            <a:lvl1pPr>
              <a:defRPr sz="2400">
                <a:latin typeface="+mj-lt"/>
                <a:cs typeface="Arial" panose="020B0604020202020204" pitchFamily="34" charset="0"/>
              </a:defRPr>
            </a:lvl1pPr>
            <a:lvl2pPr>
              <a:defRPr sz="2400">
                <a:latin typeface="+mj-lt"/>
                <a:cs typeface="Arial" panose="020B0604020202020204" pitchFamily="34" charset="0"/>
              </a:defRPr>
            </a:lvl2pPr>
            <a:lvl3pPr>
              <a:defRPr sz="2400">
                <a:latin typeface="+mj-lt"/>
                <a:cs typeface="Arial" panose="020B0604020202020204" pitchFamily="34" charset="0"/>
              </a:defRPr>
            </a:lvl3pPr>
            <a:lvl4pPr>
              <a:defRPr sz="2400">
                <a:latin typeface="+mj-lt"/>
                <a:cs typeface="Arial" panose="020B0604020202020204" pitchFamily="34" charset="0"/>
              </a:defRPr>
            </a:lvl4pPr>
            <a:lvl5pPr>
              <a:defRPr sz="24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9FEC7BE-D7FA-4358-0A69-272D7A635D9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752" r="752"/>
          <a:stretch/>
        </p:blipFill>
        <p:spPr>
          <a:xfrm>
            <a:off x="2155929" y="6377153"/>
            <a:ext cx="1150514" cy="40102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B0A4B5-0F7E-FE39-FCA0-D8095AE3E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33778" y="6464719"/>
            <a:ext cx="365504" cy="26225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fld id="{96F6111F-E709-46A1-A971-75215FAAE3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71C4919-80CD-3EBE-CD86-65A6EC0E3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813702" y="6464719"/>
            <a:ext cx="1634698" cy="26225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+mj-lt"/>
              </a:defRPr>
            </a:lvl1pPr>
          </a:lstStyle>
          <a:p>
            <a:r>
              <a:rPr lang="en-US"/>
              <a:t>EIT InnoEnergy | EBA250</a:t>
            </a:r>
          </a:p>
        </p:txBody>
      </p:sp>
    </p:spTree>
    <p:extLst>
      <p:ext uri="{BB962C8B-B14F-4D97-AF65-F5344CB8AC3E}">
        <p14:creationId xmlns:p14="http://schemas.microsoft.com/office/powerpoint/2010/main" val="21068135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bg>
      <p:bgPr>
        <a:gradFill>
          <a:gsLst>
            <a:gs pos="0">
              <a:schemeClr val="tx1"/>
            </a:gs>
            <a:gs pos="100000">
              <a:srgbClr val="0A87BF"/>
            </a:gs>
            <a:gs pos="88000">
              <a:srgbClr val="136293"/>
            </a:gs>
            <a:gs pos="62000">
              <a:srgbClr val="1D345D"/>
            </a:gs>
            <a:gs pos="100000">
              <a:srgbClr val="00B0F0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87730-6FA7-D6C2-98CA-20F146965B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7750550" cy="2852737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A774FC-790F-E43E-27EE-73E6B4FACA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775055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73418A-E25A-1184-CC09-623305A77FA9}"/>
              </a:ext>
            </a:extLst>
          </p:cNvPr>
          <p:cNvSpPr/>
          <p:nvPr userDrawn="1"/>
        </p:nvSpPr>
        <p:spPr>
          <a:xfrm>
            <a:off x="0" y="6094944"/>
            <a:ext cx="12192000" cy="7683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63124E6-C830-29F3-1407-A4BA90AA63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21" y="6194404"/>
            <a:ext cx="3043335" cy="536616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600E5A8-4E11-691C-1F6C-144F5B141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33778" y="6464719"/>
            <a:ext cx="365504" cy="26225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fld id="{96F6111F-E709-46A1-A971-75215FAAE3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5D4F6C-BC6B-0B50-94FC-0CDEEF95B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813702" y="6464719"/>
            <a:ext cx="1634698" cy="26225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+mj-lt"/>
              </a:defRPr>
            </a:lvl1pPr>
          </a:lstStyle>
          <a:p>
            <a:r>
              <a:rPr lang="en-US"/>
              <a:t>EIT InnoEnergy | EBA250</a:t>
            </a:r>
          </a:p>
        </p:txBody>
      </p:sp>
    </p:spTree>
    <p:extLst>
      <p:ext uri="{BB962C8B-B14F-4D97-AF65-F5344CB8AC3E}">
        <p14:creationId xmlns:p14="http://schemas.microsoft.com/office/powerpoint/2010/main" val="16002263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1D34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0115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20" descr="A circuit board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" y="-1052651"/>
            <a:ext cx="12192000" cy="6857779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20"/>
          <p:cNvSpPr/>
          <p:nvPr/>
        </p:nvSpPr>
        <p:spPr>
          <a:xfrm>
            <a:off x="7" y="2988011"/>
            <a:ext cx="12192000" cy="3870000"/>
          </a:xfrm>
          <a:custGeom>
            <a:avLst/>
            <a:gdLst/>
            <a:ahLst/>
            <a:cxnLst/>
            <a:rect l="l" t="t" r="r" b="b"/>
            <a:pathLst>
              <a:path w="9140980" h="2902501" extrusionOk="0">
                <a:moveTo>
                  <a:pt x="1786164" y="76"/>
                </a:moveTo>
                <a:cubicBezTo>
                  <a:pt x="3953626" y="-13353"/>
                  <a:pt x="6286283" y="1763551"/>
                  <a:pt x="8982246" y="610050"/>
                </a:cubicBezTo>
                <a:lnTo>
                  <a:pt x="9140980" y="538785"/>
                </a:lnTo>
                <a:lnTo>
                  <a:pt x="9140980" y="2902501"/>
                </a:lnTo>
                <a:lnTo>
                  <a:pt x="0" y="2902501"/>
                </a:lnTo>
                <a:lnTo>
                  <a:pt x="0" y="536073"/>
                </a:lnTo>
                <a:cubicBezTo>
                  <a:pt x="585336" y="147959"/>
                  <a:pt x="1179274" y="3837"/>
                  <a:pt x="1786164" y="76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09" tIns="60904" rIns="121809" bIns="6090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endParaRPr sz="1889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20"/>
          <p:cNvSpPr txBox="1">
            <a:spLocks noGrp="1"/>
          </p:cNvSpPr>
          <p:nvPr>
            <p:ph type="subTitle" idx="1"/>
          </p:nvPr>
        </p:nvSpPr>
        <p:spPr>
          <a:xfrm>
            <a:off x="2264352" y="4868678"/>
            <a:ext cx="9356877" cy="1179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600" tIns="54800" rIns="109600" bIns="54800" anchor="t" anchorCtr="0">
            <a:noAutofit/>
          </a:bodyPr>
          <a:lstStyle>
            <a:lvl1pPr marR="0" lvl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alibri"/>
              <a:buNone/>
              <a:defRPr sz="4445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7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5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5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5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5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5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5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Google Shape;18;p20"/>
          <p:cNvSpPr txBox="1">
            <a:spLocks noGrp="1"/>
          </p:cNvSpPr>
          <p:nvPr>
            <p:ph type="body" idx="2"/>
          </p:nvPr>
        </p:nvSpPr>
        <p:spPr>
          <a:xfrm>
            <a:off x="2264348" y="6048477"/>
            <a:ext cx="9356877" cy="4094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600" tIns="54800" rIns="109600" bIns="54800" anchor="ctr" anchorCtr="0">
            <a:noAutofit/>
          </a:bodyPr>
          <a:lstStyle>
            <a:lvl1pPr marL="508077" marR="0" lvl="0" indent="-2540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None/>
              <a:defRPr sz="2889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016152" marR="0" lvl="1" indent="-254038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sz="21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524229" marR="0" lvl="2" indent="-3740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88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032305" marR="0" lvl="3" indent="-3740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88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540380" marR="0" lvl="4" indent="-3740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88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048457" marR="0" lvl="5" indent="-36694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7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556534" marR="0" lvl="6" indent="-36694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7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064610" marR="0" lvl="7" indent="-36694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7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572686" marR="0" lvl="8" indent="-36694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7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Google Shape;19;p20"/>
          <p:cNvSpPr/>
          <p:nvPr/>
        </p:nvSpPr>
        <p:spPr>
          <a:xfrm>
            <a:off x="12192019" y="3243687"/>
            <a:ext cx="8055" cy="43116"/>
          </a:xfrm>
          <a:custGeom>
            <a:avLst/>
            <a:gdLst/>
            <a:ahLst/>
            <a:cxnLst/>
            <a:rect l="l" t="t" r="r" b="b"/>
            <a:pathLst>
              <a:path w="6041" h="43117" extrusionOk="0">
                <a:moveTo>
                  <a:pt x="6041" y="0"/>
                </a:moveTo>
                <a:cubicBezTo>
                  <a:pt x="6041" y="0"/>
                  <a:pt x="6041" y="0"/>
                  <a:pt x="6041" y="40257"/>
                </a:cubicBezTo>
                <a:lnTo>
                  <a:pt x="0" y="43117"/>
                </a:lnTo>
                <a:lnTo>
                  <a:pt x="0" y="2812"/>
                </a:lnTo>
                <a:lnTo>
                  <a:pt x="6041" y="0"/>
                </a:lnTo>
                <a:close/>
              </a:path>
            </a:pathLst>
          </a:custGeom>
          <a:gradFill>
            <a:gsLst>
              <a:gs pos="0">
                <a:srgbClr val="A7CA64"/>
              </a:gs>
              <a:gs pos="50000">
                <a:srgbClr val="79FEFB"/>
              </a:gs>
              <a:gs pos="100000">
                <a:srgbClr val="A7CA64"/>
              </a:gs>
            </a:gsLst>
            <a:lin ang="0" scaled="0"/>
          </a:gradFill>
          <a:ln>
            <a:noFill/>
          </a:ln>
        </p:spPr>
        <p:txBody>
          <a:bodyPr spcFirstLastPara="1" wrap="square" lIns="91357" tIns="45679" rIns="91357" bIns="45679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779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0" name="Google Shape;20;p20"/>
          <p:cNvGrpSpPr/>
          <p:nvPr/>
        </p:nvGrpSpPr>
        <p:grpSpPr>
          <a:xfrm>
            <a:off x="383346" y="3873920"/>
            <a:ext cx="2977204" cy="835553"/>
            <a:chOff x="-937" y="2430"/>
            <a:chExt cx="2398" cy="673"/>
          </a:xfrm>
        </p:grpSpPr>
        <p:sp>
          <p:nvSpPr>
            <p:cNvPr id="21" name="Google Shape;21;p20"/>
            <p:cNvSpPr/>
            <p:nvPr/>
          </p:nvSpPr>
          <p:spPr>
            <a:xfrm>
              <a:off x="-861" y="2503"/>
              <a:ext cx="489" cy="527"/>
            </a:xfrm>
            <a:custGeom>
              <a:avLst/>
              <a:gdLst/>
              <a:ahLst/>
              <a:cxnLst/>
              <a:rect l="l" t="t" r="r" b="b"/>
              <a:pathLst>
                <a:path w="187" h="202" extrusionOk="0">
                  <a:moveTo>
                    <a:pt x="100" y="202"/>
                  </a:moveTo>
                  <a:cubicBezTo>
                    <a:pt x="138" y="202"/>
                    <a:pt x="170" y="181"/>
                    <a:pt x="187" y="151"/>
                  </a:cubicBezTo>
                  <a:cubicBezTo>
                    <a:pt x="175" y="144"/>
                    <a:pt x="175" y="144"/>
                    <a:pt x="175" y="144"/>
                  </a:cubicBezTo>
                  <a:cubicBezTo>
                    <a:pt x="160" y="170"/>
                    <a:pt x="132" y="187"/>
                    <a:pt x="100" y="187"/>
                  </a:cubicBezTo>
                  <a:cubicBezTo>
                    <a:pt x="53" y="187"/>
                    <a:pt x="14" y="148"/>
                    <a:pt x="14" y="101"/>
                  </a:cubicBezTo>
                  <a:cubicBezTo>
                    <a:pt x="14" y="53"/>
                    <a:pt x="53" y="15"/>
                    <a:pt x="100" y="15"/>
                  </a:cubicBezTo>
                  <a:cubicBezTo>
                    <a:pt x="132" y="15"/>
                    <a:pt x="160" y="32"/>
                    <a:pt x="175" y="58"/>
                  </a:cubicBezTo>
                  <a:cubicBezTo>
                    <a:pt x="187" y="51"/>
                    <a:pt x="187" y="51"/>
                    <a:pt x="187" y="51"/>
                  </a:cubicBezTo>
                  <a:cubicBezTo>
                    <a:pt x="170" y="21"/>
                    <a:pt x="138" y="0"/>
                    <a:pt x="100" y="0"/>
                  </a:cubicBezTo>
                  <a:cubicBezTo>
                    <a:pt x="45" y="0"/>
                    <a:pt x="0" y="45"/>
                    <a:pt x="0" y="101"/>
                  </a:cubicBezTo>
                  <a:cubicBezTo>
                    <a:pt x="0" y="156"/>
                    <a:pt x="45" y="202"/>
                    <a:pt x="100" y="202"/>
                  </a:cubicBezTo>
                </a:path>
              </a:pathLst>
            </a:custGeom>
            <a:solidFill>
              <a:srgbClr val="70B22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Arial"/>
                <a:buNone/>
              </a:pPr>
              <a:endParaRPr sz="2445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20"/>
            <p:cNvSpPr/>
            <p:nvPr/>
          </p:nvSpPr>
          <p:spPr>
            <a:xfrm>
              <a:off x="-937" y="2430"/>
              <a:ext cx="2220" cy="673"/>
            </a:xfrm>
            <a:custGeom>
              <a:avLst/>
              <a:gdLst/>
              <a:ahLst/>
              <a:cxnLst/>
              <a:rect l="l" t="t" r="r" b="b"/>
              <a:pathLst>
                <a:path w="849" h="258" extrusionOk="0">
                  <a:moveTo>
                    <a:pt x="73" y="122"/>
                  </a:moveTo>
                  <a:cubicBezTo>
                    <a:pt x="73" y="116"/>
                    <a:pt x="75" y="113"/>
                    <a:pt x="77" y="111"/>
                  </a:cubicBezTo>
                  <a:cubicBezTo>
                    <a:pt x="79" y="109"/>
                    <a:pt x="81" y="108"/>
                    <a:pt x="84" y="108"/>
                  </a:cubicBezTo>
                  <a:cubicBezTo>
                    <a:pt x="87" y="107"/>
                    <a:pt x="91" y="107"/>
                    <a:pt x="97" y="107"/>
                  </a:cubicBezTo>
                  <a:cubicBezTo>
                    <a:pt x="103" y="107"/>
                    <a:pt x="107" y="107"/>
                    <a:pt x="110" y="108"/>
                  </a:cubicBezTo>
                  <a:cubicBezTo>
                    <a:pt x="113" y="108"/>
                    <a:pt x="116" y="109"/>
                    <a:pt x="117" y="111"/>
                  </a:cubicBezTo>
                  <a:cubicBezTo>
                    <a:pt x="120" y="113"/>
                    <a:pt x="121" y="116"/>
                    <a:pt x="121" y="122"/>
                  </a:cubicBezTo>
                  <a:lnTo>
                    <a:pt x="73" y="122"/>
                  </a:lnTo>
                  <a:close/>
                  <a:moveTo>
                    <a:pt x="73" y="138"/>
                  </a:moveTo>
                  <a:cubicBezTo>
                    <a:pt x="73" y="135"/>
                    <a:pt x="73" y="132"/>
                    <a:pt x="73" y="129"/>
                  </a:cubicBezTo>
                  <a:cubicBezTo>
                    <a:pt x="129" y="129"/>
                    <a:pt x="129" y="129"/>
                    <a:pt x="129" y="129"/>
                  </a:cubicBezTo>
                  <a:cubicBezTo>
                    <a:pt x="129" y="123"/>
                    <a:pt x="129" y="118"/>
                    <a:pt x="128" y="115"/>
                  </a:cubicBezTo>
                  <a:cubicBezTo>
                    <a:pt x="128" y="112"/>
                    <a:pt x="126" y="109"/>
                    <a:pt x="124" y="107"/>
                  </a:cubicBezTo>
                  <a:cubicBezTo>
                    <a:pt x="122" y="104"/>
                    <a:pt x="119" y="102"/>
                    <a:pt x="115" y="101"/>
                  </a:cubicBezTo>
                  <a:cubicBezTo>
                    <a:pt x="112" y="100"/>
                    <a:pt x="106" y="100"/>
                    <a:pt x="97" y="100"/>
                  </a:cubicBezTo>
                  <a:cubicBezTo>
                    <a:pt x="89" y="100"/>
                    <a:pt x="83" y="100"/>
                    <a:pt x="79" y="101"/>
                  </a:cubicBezTo>
                  <a:cubicBezTo>
                    <a:pt x="75" y="102"/>
                    <a:pt x="72" y="104"/>
                    <a:pt x="70" y="107"/>
                  </a:cubicBezTo>
                  <a:cubicBezTo>
                    <a:pt x="68" y="109"/>
                    <a:pt x="67" y="112"/>
                    <a:pt x="66" y="115"/>
                  </a:cubicBezTo>
                  <a:cubicBezTo>
                    <a:pt x="65" y="118"/>
                    <a:pt x="65" y="123"/>
                    <a:pt x="65" y="129"/>
                  </a:cubicBezTo>
                  <a:cubicBezTo>
                    <a:pt x="65" y="135"/>
                    <a:pt x="65" y="140"/>
                    <a:pt x="66" y="143"/>
                  </a:cubicBezTo>
                  <a:cubicBezTo>
                    <a:pt x="67" y="146"/>
                    <a:pt x="68" y="149"/>
                    <a:pt x="70" y="151"/>
                  </a:cubicBezTo>
                  <a:cubicBezTo>
                    <a:pt x="72" y="154"/>
                    <a:pt x="75" y="156"/>
                    <a:pt x="79" y="157"/>
                  </a:cubicBezTo>
                  <a:cubicBezTo>
                    <a:pt x="83" y="158"/>
                    <a:pt x="89" y="158"/>
                    <a:pt x="97" y="158"/>
                  </a:cubicBezTo>
                  <a:cubicBezTo>
                    <a:pt x="106" y="158"/>
                    <a:pt x="112" y="158"/>
                    <a:pt x="115" y="157"/>
                  </a:cubicBezTo>
                  <a:cubicBezTo>
                    <a:pt x="119" y="156"/>
                    <a:pt x="122" y="154"/>
                    <a:pt x="124" y="151"/>
                  </a:cubicBezTo>
                  <a:cubicBezTo>
                    <a:pt x="126" y="149"/>
                    <a:pt x="127" y="147"/>
                    <a:pt x="128" y="145"/>
                  </a:cubicBezTo>
                  <a:cubicBezTo>
                    <a:pt x="119" y="145"/>
                    <a:pt x="119" y="145"/>
                    <a:pt x="119" y="145"/>
                  </a:cubicBezTo>
                  <a:cubicBezTo>
                    <a:pt x="119" y="146"/>
                    <a:pt x="118" y="147"/>
                    <a:pt x="117" y="147"/>
                  </a:cubicBezTo>
                  <a:cubicBezTo>
                    <a:pt x="116" y="149"/>
                    <a:pt x="113" y="150"/>
                    <a:pt x="110" y="150"/>
                  </a:cubicBezTo>
                  <a:cubicBezTo>
                    <a:pt x="107" y="151"/>
                    <a:pt x="103" y="151"/>
                    <a:pt x="97" y="151"/>
                  </a:cubicBezTo>
                  <a:cubicBezTo>
                    <a:pt x="91" y="151"/>
                    <a:pt x="87" y="151"/>
                    <a:pt x="84" y="150"/>
                  </a:cubicBezTo>
                  <a:cubicBezTo>
                    <a:pt x="81" y="150"/>
                    <a:pt x="79" y="149"/>
                    <a:pt x="77" y="147"/>
                  </a:cubicBezTo>
                  <a:cubicBezTo>
                    <a:pt x="75" y="145"/>
                    <a:pt x="74" y="142"/>
                    <a:pt x="73" y="138"/>
                  </a:cubicBezTo>
                  <a:moveTo>
                    <a:pt x="259" y="129"/>
                  </a:moveTo>
                  <a:cubicBezTo>
                    <a:pt x="259" y="58"/>
                    <a:pt x="201" y="0"/>
                    <a:pt x="129" y="0"/>
                  </a:cubicBezTo>
                  <a:cubicBezTo>
                    <a:pt x="106" y="0"/>
                    <a:pt x="84" y="6"/>
                    <a:pt x="65" y="17"/>
                  </a:cubicBezTo>
                  <a:cubicBezTo>
                    <a:pt x="72" y="29"/>
                    <a:pt x="72" y="29"/>
                    <a:pt x="72" y="29"/>
                  </a:cubicBezTo>
                  <a:cubicBezTo>
                    <a:pt x="89" y="20"/>
                    <a:pt x="108" y="14"/>
                    <a:pt x="129" y="14"/>
                  </a:cubicBezTo>
                  <a:cubicBezTo>
                    <a:pt x="193" y="14"/>
                    <a:pt x="244" y="66"/>
                    <a:pt x="244" y="129"/>
                  </a:cubicBezTo>
                  <a:cubicBezTo>
                    <a:pt x="244" y="192"/>
                    <a:pt x="193" y="244"/>
                    <a:pt x="129" y="244"/>
                  </a:cubicBezTo>
                  <a:cubicBezTo>
                    <a:pt x="66" y="244"/>
                    <a:pt x="15" y="192"/>
                    <a:pt x="15" y="129"/>
                  </a:cubicBezTo>
                  <a:cubicBezTo>
                    <a:pt x="0" y="129"/>
                    <a:pt x="0" y="129"/>
                    <a:pt x="0" y="129"/>
                  </a:cubicBezTo>
                  <a:cubicBezTo>
                    <a:pt x="0" y="200"/>
                    <a:pt x="58" y="258"/>
                    <a:pt x="129" y="258"/>
                  </a:cubicBezTo>
                  <a:cubicBezTo>
                    <a:pt x="201" y="258"/>
                    <a:pt x="259" y="200"/>
                    <a:pt x="259" y="129"/>
                  </a:cubicBezTo>
                  <a:moveTo>
                    <a:pt x="137" y="93"/>
                  </a:moveTo>
                  <a:cubicBezTo>
                    <a:pt x="144" y="93"/>
                    <a:pt x="144" y="93"/>
                    <a:pt x="144" y="93"/>
                  </a:cubicBezTo>
                  <a:cubicBezTo>
                    <a:pt x="144" y="86"/>
                    <a:pt x="144" y="86"/>
                    <a:pt x="144" y="86"/>
                  </a:cubicBezTo>
                  <a:cubicBezTo>
                    <a:pt x="137" y="86"/>
                    <a:pt x="137" y="86"/>
                    <a:pt x="137" y="86"/>
                  </a:cubicBezTo>
                  <a:lnTo>
                    <a:pt x="137" y="93"/>
                  </a:lnTo>
                  <a:close/>
                  <a:moveTo>
                    <a:pt x="144" y="100"/>
                  </a:moveTo>
                  <a:cubicBezTo>
                    <a:pt x="137" y="100"/>
                    <a:pt x="137" y="100"/>
                    <a:pt x="137" y="100"/>
                  </a:cubicBezTo>
                  <a:cubicBezTo>
                    <a:pt x="137" y="158"/>
                    <a:pt x="137" y="158"/>
                    <a:pt x="137" y="158"/>
                  </a:cubicBezTo>
                  <a:cubicBezTo>
                    <a:pt x="144" y="158"/>
                    <a:pt x="144" y="158"/>
                    <a:pt x="144" y="158"/>
                  </a:cubicBezTo>
                  <a:lnTo>
                    <a:pt x="144" y="100"/>
                  </a:lnTo>
                  <a:close/>
                  <a:moveTo>
                    <a:pt x="165" y="143"/>
                  </a:moveTo>
                  <a:cubicBezTo>
                    <a:pt x="165" y="107"/>
                    <a:pt x="165" y="107"/>
                    <a:pt x="165" y="107"/>
                  </a:cubicBezTo>
                  <a:cubicBezTo>
                    <a:pt x="194" y="107"/>
                    <a:pt x="194" y="107"/>
                    <a:pt x="194" y="107"/>
                  </a:cubicBezTo>
                  <a:cubicBezTo>
                    <a:pt x="194" y="100"/>
                    <a:pt x="194" y="100"/>
                    <a:pt x="194" y="100"/>
                  </a:cubicBezTo>
                  <a:cubicBezTo>
                    <a:pt x="165" y="100"/>
                    <a:pt x="165" y="100"/>
                    <a:pt x="165" y="100"/>
                  </a:cubicBezTo>
                  <a:cubicBezTo>
                    <a:pt x="165" y="86"/>
                    <a:pt x="165" y="86"/>
                    <a:pt x="165" y="86"/>
                  </a:cubicBezTo>
                  <a:cubicBezTo>
                    <a:pt x="158" y="86"/>
                    <a:pt x="158" y="86"/>
                    <a:pt x="158" y="86"/>
                  </a:cubicBezTo>
                  <a:cubicBezTo>
                    <a:pt x="158" y="100"/>
                    <a:pt x="158" y="100"/>
                    <a:pt x="158" y="100"/>
                  </a:cubicBezTo>
                  <a:cubicBezTo>
                    <a:pt x="147" y="100"/>
                    <a:pt x="147" y="100"/>
                    <a:pt x="147" y="100"/>
                  </a:cubicBezTo>
                  <a:cubicBezTo>
                    <a:pt x="147" y="107"/>
                    <a:pt x="147" y="107"/>
                    <a:pt x="147" y="107"/>
                  </a:cubicBezTo>
                  <a:cubicBezTo>
                    <a:pt x="158" y="107"/>
                    <a:pt x="158" y="107"/>
                    <a:pt x="158" y="107"/>
                  </a:cubicBezTo>
                  <a:cubicBezTo>
                    <a:pt x="158" y="143"/>
                    <a:pt x="158" y="143"/>
                    <a:pt x="158" y="143"/>
                  </a:cubicBezTo>
                  <a:cubicBezTo>
                    <a:pt x="158" y="152"/>
                    <a:pt x="165" y="158"/>
                    <a:pt x="172" y="158"/>
                  </a:cubicBezTo>
                  <a:cubicBezTo>
                    <a:pt x="194" y="158"/>
                    <a:pt x="194" y="158"/>
                    <a:pt x="194" y="158"/>
                  </a:cubicBezTo>
                  <a:cubicBezTo>
                    <a:pt x="194" y="151"/>
                    <a:pt x="194" y="151"/>
                    <a:pt x="194" y="151"/>
                  </a:cubicBezTo>
                  <a:cubicBezTo>
                    <a:pt x="172" y="151"/>
                    <a:pt x="172" y="151"/>
                    <a:pt x="172" y="151"/>
                  </a:cubicBezTo>
                  <a:cubicBezTo>
                    <a:pt x="168" y="151"/>
                    <a:pt x="165" y="147"/>
                    <a:pt x="165" y="143"/>
                  </a:cubicBezTo>
                  <a:moveTo>
                    <a:pt x="311" y="158"/>
                  </a:moveTo>
                  <a:cubicBezTo>
                    <a:pt x="318" y="158"/>
                    <a:pt x="318" y="158"/>
                    <a:pt x="318" y="158"/>
                  </a:cubicBezTo>
                  <a:cubicBezTo>
                    <a:pt x="318" y="100"/>
                    <a:pt x="318" y="100"/>
                    <a:pt x="318" y="100"/>
                  </a:cubicBezTo>
                  <a:cubicBezTo>
                    <a:pt x="311" y="100"/>
                    <a:pt x="311" y="100"/>
                    <a:pt x="311" y="100"/>
                  </a:cubicBezTo>
                  <a:lnTo>
                    <a:pt x="311" y="158"/>
                  </a:lnTo>
                  <a:close/>
                  <a:moveTo>
                    <a:pt x="372" y="158"/>
                  </a:moveTo>
                  <a:cubicBezTo>
                    <a:pt x="378" y="158"/>
                    <a:pt x="378" y="158"/>
                    <a:pt x="378" y="158"/>
                  </a:cubicBezTo>
                  <a:cubicBezTo>
                    <a:pt x="378" y="135"/>
                    <a:pt x="378" y="135"/>
                    <a:pt x="378" y="135"/>
                  </a:cubicBezTo>
                  <a:cubicBezTo>
                    <a:pt x="378" y="131"/>
                    <a:pt x="378" y="129"/>
                    <a:pt x="378" y="127"/>
                  </a:cubicBezTo>
                  <a:cubicBezTo>
                    <a:pt x="377" y="125"/>
                    <a:pt x="376" y="123"/>
                    <a:pt x="375" y="122"/>
                  </a:cubicBezTo>
                  <a:cubicBezTo>
                    <a:pt x="374" y="120"/>
                    <a:pt x="371" y="119"/>
                    <a:pt x="369" y="118"/>
                  </a:cubicBezTo>
                  <a:cubicBezTo>
                    <a:pt x="366" y="118"/>
                    <a:pt x="362" y="117"/>
                    <a:pt x="356" y="117"/>
                  </a:cubicBezTo>
                  <a:cubicBezTo>
                    <a:pt x="349" y="117"/>
                    <a:pt x="345" y="118"/>
                    <a:pt x="342" y="119"/>
                  </a:cubicBezTo>
                  <a:cubicBezTo>
                    <a:pt x="339" y="120"/>
                    <a:pt x="337" y="121"/>
                    <a:pt x="336" y="124"/>
                  </a:cubicBezTo>
                  <a:cubicBezTo>
                    <a:pt x="335" y="124"/>
                    <a:pt x="335" y="124"/>
                    <a:pt x="335" y="124"/>
                  </a:cubicBezTo>
                  <a:cubicBezTo>
                    <a:pt x="335" y="118"/>
                    <a:pt x="335" y="118"/>
                    <a:pt x="335" y="118"/>
                  </a:cubicBezTo>
                  <a:cubicBezTo>
                    <a:pt x="329" y="118"/>
                    <a:pt x="329" y="118"/>
                    <a:pt x="329" y="118"/>
                  </a:cubicBezTo>
                  <a:cubicBezTo>
                    <a:pt x="329" y="158"/>
                    <a:pt x="329" y="158"/>
                    <a:pt x="329" y="158"/>
                  </a:cubicBezTo>
                  <a:cubicBezTo>
                    <a:pt x="335" y="158"/>
                    <a:pt x="335" y="158"/>
                    <a:pt x="335" y="158"/>
                  </a:cubicBezTo>
                  <a:cubicBezTo>
                    <a:pt x="335" y="139"/>
                    <a:pt x="335" y="139"/>
                    <a:pt x="335" y="139"/>
                  </a:cubicBezTo>
                  <a:cubicBezTo>
                    <a:pt x="335" y="135"/>
                    <a:pt x="335" y="133"/>
                    <a:pt x="336" y="131"/>
                  </a:cubicBezTo>
                  <a:cubicBezTo>
                    <a:pt x="336" y="130"/>
                    <a:pt x="337" y="129"/>
                    <a:pt x="338" y="127"/>
                  </a:cubicBezTo>
                  <a:cubicBezTo>
                    <a:pt x="339" y="126"/>
                    <a:pt x="341" y="125"/>
                    <a:pt x="344" y="124"/>
                  </a:cubicBezTo>
                  <a:cubicBezTo>
                    <a:pt x="346" y="123"/>
                    <a:pt x="350" y="123"/>
                    <a:pt x="355" y="123"/>
                  </a:cubicBezTo>
                  <a:cubicBezTo>
                    <a:pt x="360" y="123"/>
                    <a:pt x="363" y="123"/>
                    <a:pt x="365" y="124"/>
                  </a:cubicBezTo>
                  <a:cubicBezTo>
                    <a:pt x="367" y="124"/>
                    <a:pt x="369" y="125"/>
                    <a:pt x="370" y="126"/>
                  </a:cubicBezTo>
                  <a:cubicBezTo>
                    <a:pt x="371" y="127"/>
                    <a:pt x="371" y="129"/>
                    <a:pt x="372" y="130"/>
                  </a:cubicBezTo>
                  <a:cubicBezTo>
                    <a:pt x="372" y="132"/>
                    <a:pt x="372" y="134"/>
                    <a:pt x="372" y="138"/>
                  </a:cubicBezTo>
                  <a:lnTo>
                    <a:pt x="372" y="158"/>
                  </a:lnTo>
                  <a:close/>
                  <a:moveTo>
                    <a:pt x="431" y="158"/>
                  </a:moveTo>
                  <a:cubicBezTo>
                    <a:pt x="437" y="158"/>
                    <a:pt x="437" y="158"/>
                    <a:pt x="437" y="158"/>
                  </a:cubicBezTo>
                  <a:cubicBezTo>
                    <a:pt x="437" y="135"/>
                    <a:pt x="437" y="135"/>
                    <a:pt x="437" y="135"/>
                  </a:cubicBezTo>
                  <a:cubicBezTo>
                    <a:pt x="437" y="131"/>
                    <a:pt x="437" y="129"/>
                    <a:pt x="437" y="127"/>
                  </a:cubicBezTo>
                  <a:cubicBezTo>
                    <a:pt x="436" y="125"/>
                    <a:pt x="435" y="123"/>
                    <a:pt x="434" y="122"/>
                  </a:cubicBezTo>
                  <a:cubicBezTo>
                    <a:pt x="432" y="120"/>
                    <a:pt x="430" y="119"/>
                    <a:pt x="427" y="118"/>
                  </a:cubicBezTo>
                  <a:cubicBezTo>
                    <a:pt x="425" y="118"/>
                    <a:pt x="420" y="117"/>
                    <a:pt x="415" y="117"/>
                  </a:cubicBezTo>
                  <a:cubicBezTo>
                    <a:pt x="408" y="117"/>
                    <a:pt x="404" y="118"/>
                    <a:pt x="401" y="119"/>
                  </a:cubicBezTo>
                  <a:cubicBezTo>
                    <a:pt x="398" y="120"/>
                    <a:pt x="396" y="121"/>
                    <a:pt x="395" y="124"/>
                  </a:cubicBezTo>
                  <a:cubicBezTo>
                    <a:pt x="394" y="124"/>
                    <a:pt x="394" y="124"/>
                    <a:pt x="394" y="124"/>
                  </a:cubicBezTo>
                  <a:cubicBezTo>
                    <a:pt x="394" y="118"/>
                    <a:pt x="394" y="118"/>
                    <a:pt x="394" y="118"/>
                  </a:cubicBezTo>
                  <a:cubicBezTo>
                    <a:pt x="388" y="118"/>
                    <a:pt x="388" y="118"/>
                    <a:pt x="388" y="118"/>
                  </a:cubicBezTo>
                  <a:cubicBezTo>
                    <a:pt x="388" y="158"/>
                    <a:pt x="388" y="158"/>
                    <a:pt x="388" y="158"/>
                  </a:cubicBezTo>
                  <a:cubicBezTo>
                    <a:pt x="394" y="158"/>
                    <a:pt x="394" y="158"/>
                    <a:pt x="394" y="158"/>
                  </a:cubicBezTo>
                  <a:cubicBezTo>
                    <a:pt x="394" y="139"/>
                    <a:pt x="394" y="139"/>
                    <a:pt x="394" y="139"/>
                  </a:cubicBezTo>
                  <a:cubicBezTo>
                    <a:pt x="394" y="135"/>
                    <a:pt x="394" y="133"/>
                    <a:pt x="395" y="131"/>
                  </a:cubicBezTo>
                  <a:cubicBezTo>
                    <a:pt x="395" y="130"/>
                    <a:pt x="396" y="129"/>
                    <a:pt x="396" y="127"/>
                  </a:cubicBezTo>
                  <a:cubicBezTo>
                    <a:pt x="398" y="126"/>
                    <a:pt x="400" y="125"/>
                    <a:pt x="403" y="124"/>
                  </a:cubicBezTo>
                  <a:cubicBezTo>
                    <a:pt x="405" y="123"/>
                    <a:pt x="409" y="123"/>
                    <a:pt x="414" y="123"/>
                  </a:cubicBezTo>
                  <a:cubicBezTo>
                    <a:pt x="418" y="123"/>
                    <a:pt x="422" y="123"/>
                    <a:pt x="424" y="124"/>
                  </a:cubicBezTo>
                  <a:cubicBezTo>
                    <a:pt x="426" y="124"/>
                    <a:pt x="428" y="125"/>
                    <a:pt x="429" y="126"/>
                  </a:cubicBezTo>
                  <a:cubicBezTo>
                    <a:pt x="430" y="127"/>
                    <a:pt x="430" y="129"/>
                    <a:pt x="431" y="130"/>
                  </a:cubicBezTo>
                  <a:cubicBezTo>
                    <a:pt x="431" y="132"/>
                    <a:pt x="431" y="134"/>
                    <a:pt x="431" y="138"/>
                  </a:cubicBezTo>
                  <a:lnTo>
                    <a:pt x="431" y="158"/>
                  </a:lnTo>
                  <a:close/>
                  <a:moveTo>
                    <a:pt x="492" y="138"/>
                  </a:moveTo>
                  <a:cubicBezTo>
                    <a:pt x="492" y="141"/>
                    <a:pt x="491" y="144"/>
                    <a:pt x="491" y="146"/>
                  </a:cubicBezTo>
                  <a:cubicBezTo>
                    <a:pt x="490" y="148"/>
                    <a:pt x="489" y="149"/>
                    <a:pt x="488" y="150"/>
                  </a:cubicBezTo>
                  <a:cubicBezTo>
                    <a:pt x="487" y="151"/>
                    <a:pt x="485" y="152"/>
                    <a:pt x="483" y="152"/>
                  </a:cubicBezTo>
                  <a:cubicBezTo>
                    <a:pt x="481" y="152"/>
                    <a:pt x="477" y="153"/>
                    <a:pt x="473" y="153"/>
                  </a:cubicBezTo>
                  <a:cubicBezTo>
                    <a:pt x="466" y="153"/>
                    <a:pt x="461" y="152"/>
                    <a:pt x="459" y="151"/>
                  </a:cubicBezTo>
                  <a:cubicBezTo>
                    <a:pt x="456" y="150"/>
                    <a:pt x="455" y="149"/>
                    <a:pt x="454" y="147"/>
                  </a:cubicBezTo>
                  <a:cubicBezTo>
                    <a:pt x="453" y="145"/>
                    <a:pt x="453" y="142"/>
                    <a:pt x="453" y="138"/>
                  </a:cubicBezTo>
                  <a:cubicBezTo>
                    <a:pt x="453" y="134"/>
                    <a:pt x="453" y="132"/>
                    <a:pt x="454" y="130"/>
                  </a:cubicBezTo>
                  <a:cubicBezTo>
                    <a:pt x="454" y="127"/>
                    <a:pt x="455" y="126"/>
                    <a:pt x="457" y="125"/>
                  </a:cubicBezTo>
                  <a:cubicBezTo>
                    <a:pt x="458" y="124"/>
                    <a:pt x="460" y="124"/>
                    <a:pt x="462" y="123"/>
                  </a:cubicBezTo>
                  <a:cubicBezTo>
                    <a:pt x="464" y="123"/>
                    <a:pt x="467" y="123"/>
                    <a:pt x="471" y="123"/>
                  </a:cubicBezTo>
                  <a:cubicBezTo>
                    <a:pt x="478" y="123"/>
                    <a:pt x="483" y="123"/>
                    <a:pt x="485" y="124"/>
                  </a:cubicBezTo>
                  <a:cubicBezTo>
                    <a:pt x="487" y="125"/>
                    <a:pt x="489" y="126"/>
                    <a:pt x="490" y="128"/>
                  </a:cubicBezTo>
                  <a:cubicBezTo>
                    <a:pt x="491" y="130"/>
                    <a:pt x="492" y="133"/>
                    <a:pt x="492" y="138"/>
                  </a:cubicBezTo>
                  <a:moveTo>
                    <a:pt x="496" y="150"/>
                  </a:moveTo>
                  <a:cubicBezTo>
                    <a:pt x="498" y="147"/>
                    <a:pt x="498" y="143"/>
                    <a:pt x="498" y="138"/>
                  </a:cubicBezTo>
                  <a:cubicBezTo>
                    <a:pt x="498" y="133"/>
                    <a:pt x="498" y="129"/>
                    <a:pt x="497" y="126"/>
                  </a:cubicBezTo>
                  <a:cubicBezTo>
                    <a:pt x="496" y="124"/>
                    <a:pt x="494" y="121"/>
                    <a:pt x="491" y="120"/>
                  </a:cubicBezTo>
                  <a:cubicBezTo>
                    <a:pt x="490" y="119"/>
                    <a:pt x="487" y="118"/>
                    <a:pt x="484" y="118"/>
                  </a:cubicBezTo>
                  <a:cubicBezTo>
                    <a:pt x="481" y="117"/>
                    <a:pt x="477" y="117"/>
                    <a:pt x="470" y="117"/>
                  </a:cubicBezTo>
                  <a:cubicBezTo>
                    <a:pt x="463" y="117"/>
                    <a:pt x="458" y="118"/>
                    <a:pt x="455" y="119"/>
                  </a:cubicBezTo>
                  <a:cubicBezTo>
                    <a:pt x="452" y="120"/>
                    <a:pt x="450" y="122"/>
                    <a:pt x="448" y="125"/>
                  </a:cubicBezTo>
                  <a:cubicBezTo>
                    <a:pt x="447" y="128"/>
                    <a:pt x="446" y="132"/>
                    <a:pt x="446" y="138"/>
                  </a:cubicBezTo>
                  <a:cubicBezTo>
                    <a:pt x="446" y="143"/>
                    <a:pt x="446" y="146"/>
                    <a:pt x="448" y="149"/>
                  </a:cubicBezTo>
                  <a:cubicBezTo>
                    <a:pt x="449" y="152"/>
                    <a:pt x="451" y="154"/>
                    <a:pt x="453" y="156"/>
                  </a:cubicBezTo>
                  <a:cubicBezTo>
                    <a:pt x="455" y="157"/>
                    <a:pt x="457" y="157"/>
                    <a:pt x="460" y="158"/>
                  </a:cubicBezTo>
                  <a:cubicBezTo>
                    <a:pt x="463" y="158"/>
                    <a:pt x="468" y="158"/>
                    <a:pt x="473" y="158"/>
                  </a:cubicBezTo>
                  <a:cubicBezTo>
                    <a:pt x="479" y="158"/>
                    <a:pt x="483" y="158"/>
                    <a:pt x="486" y="157"/>
                  </a:cubicBezTo>
                  <a:cubicBezTo>
                    <a:pt x="489" y="157"/>
                    <a:pt x="491" y="156"/>
                    <a:pt x="493" y="155"/>
                  </a:cubicBezTo>
                  <a:cubicBezTo>
                    <a:pt x="494" y="154"/>
                    <a:pt x="495" y="152"/>
                    <a:pt x="496" y="150"/>
                  </a:cubicBezTo>
                  <a:moveTo>
                    <a:pt x="508" y="158"/>
                  </a:moveTo>
                  <a:cubicBezTo>
                    <a:pt x="564" y="158"/>
                    <a:pt x="564" y="158"/>
                    <a:pt x="564" y="158"/>
                  </a:cubicBezTo>
                  <a:cubicBezTo>
                    <a:pt x="564" y="151"/>
                    <a:pt x="564" y="151"/>
                    <a:pt x="564" y="151"/>
                  </a:cubicBezTo>
                  <a:cubicBezTo>
                    <a:pt x="516" y="151"/>
                    <a:pt x="516" y="151"/>
                    <a:pt x="516" y="151"/>
                  </a:cubicBezTo>
                  <a:cubicBezTo>
                    <a:pt x="516" y="131"/>
                    <a:pt x="516" y="131"/>
                    <a:pt x="516" y="131"/>
                  </a:cubicBezTo>
                  <a:cubicBezTo>
                    <a:pt x="562" y="131"/>
                    <a:pt x="562" y="131"/>
                    <a:pt x="562" y="131"/>
                  </a:cubicBezTo>
                  <a:cubicBezTo>
                    <a:pt x="562" y="125"/>
                    <a:pt x="562" y="125"/>
                    <a:pt x="562" y="125"/>
                  </a:cubicBezTo>
                  <a:cubicBezTo>
                    <a:pt x="516" y="125"/>
                    <a:pt x="516" y="125"/>
                    <a:pt x="516" y="125"/>
                  </a:cubicBezTo>
                  <a:cubicBezTo>
                    <a:pt x="516" y="107"/>
                    <a:pt x="516" y="107"/>
                    <a:pt x="516" y="107"/>
                  </a:cubicBezTo>
                  <a:cubicBezTo>
                    <a:pt x="564" y="107"/>
                    <a:pt x="564" y="107"/>
                    <a:pt x="564" y="107"/>
                  </a:cubicBezTo>
                  <a:cubicBezTo>
                    <a:pt x="564" y="100"/>
                    <a:pt x="564" y="100"/>
                    <a:pt x="564" y="100"/>
                  </a:cubicBezTo>
                  <a:cubicBezTo>
                    <a:pt x="508" y="100"/>
                    <a:pt x="508" y="100"/>
                    <a:pt x="508" y="100"/>
                  </a:cubicBezTo>
                  <a:lnTo>
                    <a:pt x="508" y="158"/>
                  </a:lnTo>
                  <a:close/>
                  <a:moveTo>
                    <a:pt x="615" y="158"/>
                  </a:moveTo>
                  <a:cubicBezTo>
                    <a:pt x="621" y="158"/>
                    <a:pt x="621" y="158"/>
                    <a:pt x="621" y="158"/>
                  </a:cubicBezTo>
                  <a:cubicBezTo>
                    <a:pt x="621" y="135"/>
                    <a:pt x="621" y="135"/>
                    <a:pt x="621" y="135"/>
                  </a:cubicBezTo>
                  <a:cubicBezTo>
                    <a:pt x="621" y="131"/>
                    <a:pt x="621" y="129"/>
                    <a:pt x="621" y="127"/>
                  </a:cubicBezTo>
                  <a:cubicBezTo>
                    <a:pt x="620" y="125"/>
                    <a:pt x="619" y="123"/>
                    <a:pt x="618" y="122"/>
                  </a:cubicBezTo>
                  <a:cubicBezTo>
                    <a:pt x="616" y="120"/>
                    <a:pt x="614" y="119"/>
                    <a:pt x="612" y="118"/>
                  </a:cubicBezTo>
                  <a:cubicBezTo>
                    <a:pt x="609" y="118"/>
                    <a:pt x="605" y="117"/>
                    <a:pt x="599" y="117"/>
                  </a:cubicBezTo>
                  <a:cubicBezTo>
                    <a:pt x="592" y="117"/>
                    <a:pt x="588" y="118"/>
                    <a:pt x="585" y="119"/>
                  </a:cubicBezTo>
                  <a:cubicBezTo>
                    <a:pt x="582" y="120"/>
                    <a:pt x="580" y="121"/>
                    <a:pt x="579" y="124"/>
                  </a:cubicBezTo>
                  <a:cubicBezTo>
                    <a:pt x="578" y="124"/>
                    <a:pt x="578" y="124"/>
                    <a:pt x="578" y="124"/>
                  </a:cubicBezTo>
                  <a:cubicBezTo>
                    <a:pt x="578" y="118"/>
                    <a:pt x="578" y="118"/>
                    <a:pt x="578" y="118"/>
                  </a:cubicBezTo>
                  <a:cubicBezTo>
                    <a:pt x="572" y="118"/>
                    <a:pt x="572" y="118"/>
                    <a:pt x="572" y="118"/>
                  </a:cubicBezTo>
                  <a:cubicBezTo>
                    <a:pt x="572" y="158"/>
                    <a:pt x="572" y="158"/>
                    <a:pt x="572" y="158"/>
                  </a:cubicBezTo>
                  <a:cubicBezTo>
                    <a:pt x="578" y="158"/>
                    <a:pt x="578" y="158"/>
                    <a:pt x="578" y="158"/>
                  </a:cubicBezTo>
                  <a:cubicBezTo>
                    <a:pt x="578" y="139"/>
                    <a:pt x="578" y="139"/>
                    <a:pt x="578" y="139"/>
                  </a:cubicBezTo>
                  <a:cubicBezTo>
                    <a:pt x="578" y="135"/>
                    <a:pt x="578" y="133"/>
                    <a:pt x="579" y="131"/>
                  </a:cubicBezTo>
                  <a:cubicBezTo>
                    <a:pt x="579" y="130"/>
                    <a:pt x="580" y="129"/>
                    <a:pt x="581" y="127"/>
                  </a:cubicBezTo>
                  <a:cubicBezTo>
                    <a:pt x="582" y="126"/>
                    <a:pt x="584" y="125"/>
                    <a:pt x="587" y="124"/>
                  </a:cubicBezTo>
                  <a:cubicBezTo>
                    <a:pt x="589" y="123"/>
                    <a:pt x="593" y="123"/>
                    <a:pt x="598" y="123"/>
                  </a:cubicBezTo>
                  <a:cubicBezTo>
                    <a:pt x="602" y="123"/>
                    <a:pt x="606" y="123"/>
                    <a:pt x="608" y="124"/>
                  </a:cubicBezTo>
                  <a:cubicBezTo>
                    <a:pt x="610" y="124"/>
                    <a:pt x="612" y="125"/>
                    <a:pt x="613" y="126"/>
                  </a:cubicBezTo>
                  <a:cubicBezTo>
                    <a:pt x="614" y="127"/>
                    <a:pt x="614" y="129"/>
                    <a:pt x="615" y="130"/>
                  </a:cubicBezTo>
                  <a:cubicBezTo>
                    <a:pt x="615" y="132"/>
                    <a:pt x="615" y="134"/>
                    <a:pt x="615" y="138"/>
                  </a:cubicBezTo>
                  <a:lnTo>
                    <a:pt x="615" y="158"/>
                  </a:lnTo>
                  <a:close/>
                  <a:moveTo>
                    <a:pt x="637" y="134"/>
                  </a:moveTo>
                  <a:cubicBezTo>
                    <a:pt x="637" y="130"/>
                    <a:pt x="638" y="127"/>
                    <a:pt x="640" y="125"/>
                  </a:cubicBezTo>
                  <a:cubicBezTo>
                    <a:pt x="642" y="124"/>
                    <a:pt x="643" y="124"/>
                    <a:pt x="645" y="123"/>
                  </a:cubicBezTo>
                  <a:cubicBezTo>
                    <a:pt x="648" y="123"/>
                    <a:pt x="651" y="123"/>
                    <a:pt x="655" y="123"/>
                  </a:cubicBezTo>
                  <a:cubicBezTo>
                    <a:pt x="659" y="123"/>
                    <a:pt x="663" y="123"/>
                    <a:pt x="665" y="123"/>
                  </a:cubicBezTo>
                  <a:cubicBezTo>
                    <a:pt x="668" y="124"/>
                    <a:pt x="670" y="125"/>
                    <a:pt x="671" y="126"/>
                  </a:cubicBezTo>
                  <a:cubicBezTo>
                    <a:pt x="673" y="127"/>
                    <a:pt x="674" y="130"/>
                    <a:pt x="674" y="134"/>
                  </a:cubicBezTo>
                  <a:lnTo>
                    <a:pt x="637" y="134"/>
                  </a:lnTo>
                  <a:close/>
                  <a:moveTo>
                    <a:pt x="637" y="139"/>
                  </a:moveTo>
                  <a:cubicBezTo>
                    <a:pt x="681" y="139"/>
                    <a:pt x="681" y="139"/>
                    <a:pt x="681" y="139"/>
                  </a:cubicBezTo>
                  <a:cubicBezTo>
                    <a:pt x="681" y="134"/>
                    <a:pt x="681" y="131"/>
                    <a:pt x="680" y="129"/>
                  </a:cubicBezTo>
                  <a:cubicBezTo>
                    <a:pt x="680" y="126"/>
                    <a:pt x="679" y="124"/>
                    <a:pt x="677" y="123"/>
                  </a:cubicBezTo>
                  <a:cubicBezTo>
                    <a:pt x="675" y="121"/>
                    <a:pt x="673" y="119"/>
                    <a:pt x="670" y="118"/>
                  </a:cubicBezTo>
                  <a:cubicBezTo>
                    <a:pt x="667" y="118"/>
                    <a:pt x="662" y="117"/>
                    <a:pt x="655" y="117"/>
                  </a:cubicBezTo>
                  <a:cubicBezTo>
                    <a:pt x="648" y="117"/>
                    <a:pt x="643" y="118"/>
                    <a:pt x="640" y="119"/>
                  </a:cubicBezTo>
                  <a:cubicBezTo>
                    <a:pt x="636" y="120"/>
                    <a:pt x="634" y="122"/>
                    <a:pt x="632" y="125"/>
                  </a:cubicBezTo>
                  <a:cubicBezTo>
                    <a:pt x="631" y="128"/>
                    <a:pt x="630" y="132"/>
                    <a:pt x="630" y="138"/>
                  </a:cubicBezTo>
                  <a:cubicBezTo>
                    <a:pt x="630" y="146"/>
                    <a:pt x="632" y="152"/>
                    <a:pt x="636" y="155"/>
                  </a:cubicBezTo>
                  <a:cubicBezTo>
                    <a:pt x="638" y="156"/>
                    <a:pt x="640" y="157"/>
                    <a:pt x="644" y="157"/>
                  </a:cubicBezTo>
                  <a:cubicBezTo>
                    <a:pt x="647" y="158"/>
                    <a:pt x="652" y="158"/>
                    <a:pt x="659" y="158"/>
                  </a:cubicBezTo>
                  <a:cubicBezTo>
                    <a:pt x="667" y="158"/>
                    <a:pt x="673" y="157"/>
                    <a:pt x="676" y="155"/>
                  </a:cubicBezTo>
                  <a:cubicBezTo>
                    <a:pt x="679" y="153"/>
                    <a:pt x="681" y="150"/>
                    <a:pt x="681" y="145"/>
                  </a:cubicBezTo>
                  <a:cubicBezTo>
                    <a:pt x="674" y="145"/>
                    <a:pt x="674" y="145"/>
                    <a:pt x="674" y="145"/>
                  </a:cubicBezTo>
                  <a:cubicBezTo>
                    <a:pt x="674" y="147"/>
                    <a:pt x="674" y="149"/>
                    <a:pt x="673" y="150"/>
                  </a:cubicBezTo>
                  <a:cubicBezTo>
                    <a:pt x="672" y="151"/>
                    <a:pt x="670" y="152"/>
                    <a:pt x="668" y="152"/>
                  </a:cubicBezTo>
                  <a:cubicBezTo>
                    <a:pt x="666" y="152"/>
                    <a:pt x="663" y="153"/>
                    <a:pt x="658" y="153"/>
                  </a:cubicBezTo>
                  <a:cubicBezTo>
                    <a:pt x="652" y="153"/>
                    <a:pt x="648" y="152"/>
                    <a:pt x="645" y="152"/>
                  </a:cubicBezTo>
                  <a:cubicBezTo>
                    <a:pt x="643" y="152"/>
                    <a:pt x="641" y="151"/>
                    <a:pt x="640" y="149"/>
                  </a:cubicBezTo>
                  <a:cubicBezTo>
                    <a:pt x="638" y="148"/>
                    <a:pt x="637" y="144"/>
                    <a:pt x="637" y="139"/>
                  </a:cubicBezTo>
                  <a:moveTo>
                    <a:pt x="726" y="136"/>
                  </a:moveTo>
                  <a:cubicBezTo>
                    <a:pt x="732" y="136"/>
                    <a:pt x="732" y="136"/>
                    <a:pt x="732" y="136"/>
                  </a:cubicBezTo>
                  <a:cubicBezTo>
                    <a:pt x="732" y="132"/>
                    <a:pt x="732" y="132"/>
                    <a:pt x="732" y="132"/>
                  </a:cubicBezTo>
                  <a:cubicBezTo>
                    <a:pt x="732" y="126"/>
                    <a:pt x="731" y="123"/>
                    <a:pt x="728" y="120"/>
                  </a:cubicBezTo>
                  <a:cubicBezTo>
                    <a:pt x="727" y="119"/>
                    <a:pt x="725" y="118"/>
                    <a:pt x="723" y="118"/>
                  </a:cubicBezTo>
                  <a:cubicBezTo>
                    <a:pt x="721" y="118"/>
                    <a:pt x="719" y="117"/>
                    <a:pt x="715" y="117"/>
                  </a:cubicBezTo>
                  <a:cubicBezTo>
                    <a:pt x="711" y="117"/>
                    <a:pt x="708" y="117"/>
                    <a:pt x="706" y="118"/>
                  </a:cubicBezTo>
                  <a:cubicBezTo>
                    <a:pt x="704" y="118"/>
                    <a:pt x="702" y="118"/>
                    <a:pt x="701" y="119"/>
                  </a:cubicBezTo>
                  <a:cubicBezTo>
                    <a:pt x="699" y="120"/>
                    <a:pt x="697" y="121"/>
                    <a:pt x="696" y="123"/>
                  </a:cubicBezTo>
                  <a:cubicBezTo>
                    <a:pt x="696" y="123"/>
                    <a:pt x="696" y="123"/>
                    <a:pt x="696" y="123"/>
                  </a:cubicBezTo>
                  <a:cubicBezTo>
                    <a:pt x="696" y="118"/>
                    <a:pt x="696" y="118"/>
                    <a:pt x="696" y="118"/>
                  </a:cubicBezTo>
                  <a:cubicBezTo>
                    <a:pt x="690" y="118"/>
                    <a:pt x="690" y="118"/>
                    <a:pt x="690" y="118"/>
                  </a:cubicBezTo>
                  <a:cubicBezTo>
                    <a:pt x="690" y="158"/>
                    <a:pt x="690" y="158"/>
                    <a:pt x="690" y="158"/>
                  </a:cubicBezTo>
                  <a:cubicBezTo>
                    <a:pt x="696" y="158"/>
                    <a:pt x="696" y="158"/>
                    <a:pt x="696" y="158"/>
                  </a:cubicBezTo>
                  <a:cubicBezTo>
                    <a:pt x="696" y="139"/>
                    <a:pt x="696" y="139"/>
                    <a:pt x="696" y="139"/>
                  </a:cubicBezTo>
                  <a:cubicBezTo>
                    <a:pt x="696" y="132"/>
                    <a:pt x="697" y="128"/>
                    <a:pt x="699" y="126"/>
                  </a:cubicBezTo>
                  <a:cubicBezTo>
                    <a:pt x="701" y="124"/>
                    <a:pt x="706" y="123"/>
                    <a:pt x="714" y="123"/>
                  </a:cubicBezTo>
                  <a:cubicBezTo>
                    <a:pt x="719" y="123"/>
                    <a:pt x="722" y="124"/>
                    <a:pt x="724" y="125"/>
                  </a:cubicBezTo>
                  <a:cubicBezTo>
                    <a:pt x="725" y="126"/>
                    <a:pt x="725" y="127"/>
                    <a:pt x="725" y="128"/>
                  </a:cubicBezTo>
                  <a:cubicBezTo>
                    <a:pt x="726" y="129"/>
                    <a:pt x="726" y="131"/>
                    <a:pt x="726" y="133"/>
                  </a:cubicBezTo>
                  <a:lnTo>
                    <a:pt x="726" y="136"/>
                  </a:lnTo>
                  <a:close/>
                  <a:moveTo>
                    <a:pt x="785" y="136"/>
                  </a:moveTo>
                  <a:cubicBezTo>
                    <a:pt x="785" y="140"/>
                    <a:pt x="784" y="142"/>
                    <a:pt x="784" y="144"/>
                  </a:cubicBezTo>
                  <a:cubicBezTo>
                    <a:pt x="783" y="146"/>
                    <a:pt x="782" y="148"/>
                    <a:pt x="780" y="149"/>
                  </a:cubicBezTo>
                  <a:cubicBezTo>
                    <a:pt x="778" y="150"/>
                    <a:pt x="773" y="151"/>
                    <a:pt x="765" y="151"/>
                  </a:cubicBezTo>
                  <a:cubicBezTo>
                    <a:pt x="758" y="151"/>
                    <a:pt x="753" y="150"/>
                    <a:pt x="751" y="149"/>
                  </a:cubicBezTo>
                  <a:cubicBezTo>
                    <a:pt x="748" y="147"/>
                    <a:pt x="746" y="143"/>
                    <a:pt x="746" y="137"/>
                  </a:cubicBezTo>
                  <a:cubicBezTo>
                    <a:pt x="746" y="130"/>
                    <a:pt x="747" y="126"/>
                    <a:pt x="750" y="125"/>
                  </a:cubicBezTo>
                  <a:cubicBezTo>
                    <a:pt x="753" y="123"/>
                    <a:pt x="758" y="123"/>
                    <a:pt x="766" y="123"/>
                  </a:cubicBezTo>
                  <a:cubicBezTo>
                    <a:pt x="773" y="123"/>
                    <a:pt x="777" y="123"/>
                    <a:pt x="780" y="125"/>
                  </a:cubicBezTo>
                  <a:cubicBezTo>
                    <a:pt x="781" y="125"/>
                    <a:pt x="783" y="127"/>
                    <a:pt x="783" y="128"/>
                  </a:cubicBezTo>
                  <a:cubicBezTo>
                    <a:pt x="784" y="130"/>
                    <a:pt x="785" y="133"/>
                    <a:pt x="785" y="136"/>
                  </a:cubicBezTo>
                  <a:moveTo>
                    <a:pt x="790" y="162"/>
                  </a:moveTo>
                  <a:cubicBezTo>
                    <a:pt x="791" y="159"/>
                    <a:pt x="791" y="154"/>
                    <a:pt x="791" y="148"/>
                  </a:cubicBezTo>
                  <a:cubicBezTo>
                    <a:pt x="791" y="118"/>
                    <a:pt x="791" y="118"/>
                    <a:pt x="791" y="118"/>
                  </a:cubicBezTo>
                  <a:cubicBezTo>
                    <a:pt x="785" y="118"/>
                    <a:pt x="785" y="118"/>
                    <a:pt x="785" y="118"/>
                  </a:cubicBezTo>
                  <a:cubicBezTo>
                    <a:pt x="785" y="123"/>
                    <a:pt x="785" y="123"/>
                    <a:pt x="785" y="123"/>
                  </a:cubicBezTo>
                  <a:cubicBezTo>
                    <a:pt x="784" y="123"/>
                    <a:pt x="784" y="123"/>
                    <a:pt x="784" y="123"/>
                  </a:cubicBezTo>
                  <a:cubicBezTo>
                    <a:pt x="783" y="121"/>
                    <a:pt x="782" y="120"/>
                    <a:pt x="780" y="119"/>
                  </a:cubicBezTo>
                  <a:cubicBezTo>
                    <a:pt x="779" y="118"/>
                    <a:pt x="777" y="118"/>
                    <a:pt x="775" y="118"/>
                  </a:cubicBezTo>
                  <a:cubicBezTo>
                    <a:pt x="773" y="117"/>
                    <a:pt x="770" y="117"/>
                    <a:pt x="766" y="117"/>
                  </a:cubicBezTo>
                  <a:cubicBezTo>
                    <a:pt x="761" y="117"/>
                    <a:pt x="757" y="117"/>
                    <a:pt x="754" y="118"/>
                  </a:cubicBezTo>
                  <a:cubicBezTo>
                    <a:pt x="751" y="118"/>
                    <a:pt x="749" y="119"/>
                    <a:pt x="747" y="119"/>
                  </a:cubicBezTo>
                  <a:cubicBezTo>
                    <a:pt x="742" y="122"/>
                    <a:pt x="739" y="128"/>
                    <a:pt x="739" y="137"/>
                  </a:cubicBezTo>
                  <a:cubicBezTo>
                    <a:pt x="739" y="141"/>
                    <a:pt x="740" y="144"/>
                    <a:pt x="741" y="147"/>
                  </a:cubicBezTo>
                  <a:cubicBezTo>
                    <a:pt x="742" y="149"/>
                    <a:pt x="743" y="151"/>
                    <a:pt x="745" y="153"/>
                  </a:cubicBezTo>
                  <a:cubicBezTo>
                    <a:pt x="747" y="154"/>
                    <a:pt x="749" y="155"/>
                    <a:pt x="752" y="156"/>
                  </a:cubicBezTo>
                  <a:cubicBezTo>
                    <a:pt x="755" y="156"/>
                    <a:pt x="759" y="156"/>
                    <a:pt x="765" y="156"/>
                  </a:cubicBezTo>
                  <a:cubicBezTo>
                    <a:pt x="771" y="156"/>
                    <a:pt x="776" y="156"/>
                    <a:pt x="778" y="155"/>
                  </a:cubicBezTo>
                  <a:cubicBezTo>
                    <a:pt x="780" y="155"/>
                    <a:pt x="782" y="153"/>
                    <a:pt x="784" y="151"/>
                  </a:cubicBezTo>
                  <a:cubicBezTo>
                    <a:pt x="785" y="151"/>
                    <a:pt x="785" y="151"/>
                    <a:pt x="785" y="151"/>
                  </a:cubicBezTo>
                  <a:cubicBezTo>
                    <a:pt x="784" y="155"/>
                    <a:pt x="784" y="158"/>
                    <a:pt x="784" y="159"/>
                  </a:cubicBezTo>
                  <a:cubicBezTo>
                    <a:pt x="784" y="161"/>
                    <a:pt x="783" y="162"/>
                    <a:pt x="782" y="163"/>
                  </a:cubicBezTo>
                  <a:cubicBezTo>
                    <a:pt x="781" y="165"/>
                    <a:pt x="779" y="166"/>
                    <a:pt x="776" y="166"/>
                  </a:cubicBezTo>
                  <a:cubicBezTo>
                    <a:pt x="774" y="167"/>
                    <a:pt x="769" y="167"/>
                    <a:pt x="763" y="167"/>
                  </a:cubicBezTo>
                  <a:cubicBezTo>
                    <a:pt x="756" y="167"/>
                    <a:pt x="752" y="166"/>
                    <a:pt x="750" y="165"/>
                  </a:cubicBezTo>
                  <a:cubicBezTo>
                    <a:pt x="749" y="165"/>
                    <a:pt x="748" y="164"/>
                    <a:pt x="747" y="163"/>
                  </a:cubicBezTo>
                  <a:cubicBezTo>
                    <a:pt x="747" y="162"/>
                    <a:pt x="747" y="161"/>
                    <a:pt x="747" y="160"/>
                  </a:cubicBezTo>
                  <a:cubicBezTo>
                    <a:pt x="740" y="160"/>
                    <a:pt x="740" y="160"/>
                    <a:pt x="740" y="160"/>
                  </a:cubicBezTo>
                  <a:cubicBezTo>
                    <a:pt x="740" y="161"/>
                    <a:pt x="740" y="163"/>
                    <a:pt x="740" y="164"/>
                  </a:cubicBezTo>
                  <a:cubicBezTo>
                    <a:pt x="741" y="165"/>
                    <a:pt x="741" y="166"/>
                    <a:pt x="742" y="167"/>
                  </a:cubicBezTo>
                  <a:cubicBezTo>
                    <a:pt x="743" y="169"/>
                    <a:pt x="746" y="170"/>
                    <a:pt x="749" y="171"/>
                  </a:cubicBezTo>
                  <a:cubicBezTo>
                    <a:pt x="752" y="172"/>
                    <a:pt x="757" y="173"/>
                    <a:pt x="764" y="173"/>
                  </a:cubicBezTo>
                  <a:cubicBezTo>
                    <a:pt x="770" y="173"/>
                    <a:pt x="775" y="172"/>
                    <a:pt x="778" y="172"/>
                  </a:cubicBezTo>
                  <a:cubicBezTo>
                    <a:pt x="781" y="171"/>
                    <a:pt x="783" y="171"/>
                    <a:pt x="785" y="169"/>
                  </a:cubicBezTo>
                  <a:cubicBezTo>
                    <a:pt x="788" y="167"/>
                    <a:pt x="789" y="165"/>
                    <a:pt x="790" y="162"/>
                  </a:cubicBezTo>
                  <a:moveTo>
                    <a:pt x="849" y="118"/>
                  </a:moveTo>
                  <a:cubicBezTo>
                    <a:pt x="842" y="118"/>
                    <a:pt x="842" y="118"/>
                    <a:pt x="842" y="118"/>
                  </a:cubicBezTo>
                  <a:cubicBezTo>
                    <a:pt x="824" y="153"/>
                    <a:pt x="824" y="153"/>
                    <a:pt x="824" y="153"/>
                  </a:cubicBezTo>
                  <a:cubicBezTo>
                    <a:pt x="823" y="153"/>
                    <a:pt x="823" y="153"/>
                    <a:pt x="823" y="153"/>
                  </a:cubicBezTo>
                  <a:cubicBezTo>
                    <a:pt x="804" y="118"/>
                    <a:pt x="804" y="118"/>
                    <a:pt x="804" y="118"/>
                  </a:cubicBezTo>
                  <a:cubicBezTo>
                    <a:pt x="796" y="118"/>
                    <a:pt x="796" y="118"/>
                    <a:pt x="796" y="118"/>
                  </a:cubicBezTo>
                  <a:cubicBezTo>
                    <a:pt x="819" y="158"/>
                    <a:pt x="819" y="158"/>
                    <a:pt x="819" y="158"/>
                  </a:cubicBezTo>
                  <a:cubicBezTo>
                    <a:pt x="821" y="158"/>
                    <a:pt x="821" y="158"/>
                    <a:pt x="821" y="158"/>
                  </a:cubicBezTo>
                  <a:cubicBezTo>
                    <a:pt x="819" y="161"/>
                    <a:pt x="817" y="163"/>
                    <a:pt x="816" y="164"/>
                  </a:cubicBezTo>
                  <a:cubicBezTo>
                    <a:pt x="814" y="165"/>
                    <a:pt x="811" y="166"/>
                    <a:pt x="807" y="166"/>
                  </a:cubicBezTo>
                  <a:cubicBezTo>
                    <a:pt x="806" y="166"/>
                    <a:pt x="805" y="166"/>
                    <a:pt x="804" y="166"/>
                  </a:cubicBezTo>
                  <a:cubicBezTo>
                    <a:pt x="804" y="172"/>
                    <a:pt x="804" y="172"/>
                    <a:pt x="804" y="172"/>
                  </a:cubicBezTo>
                  <a:cubicBezTo>
                    <a:pt x="805" y="172"/>
                    <a:pt x="806" y="172"/>
                    <a:pt x="807" y="172"/>
                  </a:cubicBezTo>
                  <a:cubicBezTo>
                    <a:pt x="811" y="172"/>
                    <a:pt x="813" y="171"/>
                    <a:pt x="815" y="171"/>
                  </a:cubicBezTo>
                  <a:cubicBezTo>
                    <a:pt x="817" y="171"/>
                    <a:pt x="818" y="170"/>
                    <a:pt x="820" y="169"/>
                  </a:cubicBezTo>
                  <a:cubicBezTo>
                    <a:pt x="821" y="168"/>
                    <a:pt x="823" y="166"/>
                    <a:pt x="824" y="164"/>
                  </a:cubicBezTo>
                  <a:cubicBezTo>
                    <a:pt x="826" y="162"/>
                    <a:pt x="827" y="159"/>
                    <a:pt x="830" y="155"/>
                  </a:cubicBezTo>
                  <a:lnTo>
                    <a:pt x="849" y="118"/>
                  </a:lnTo>
                  <a:close/>
                </a:path>
              </a:pathLst>
            </a:custGeom>
            <a:solidFill>
              <a:srgbClr val="00449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Arial"/>
                <a:buNone/>
              </a:pPr>
              <a:endParaRPr sz="2445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20"/>
            <p:cNvSpPr/>
            <p:nvPr/>
          </p:nvSpPr>
          <p:spPr>
            <a:xfrm>
              <a:off x="-121" y="2939"/>
              <a:ext cx="1582" cy="112"/>
            </a:xfrm>
            <a:custGeom>
              <a:avLst/>
              <a:gdLst/>
              <a:ahLst/>
              <a:cxnLst/>
              <a:rect l="l" t="t" r="r" b="b"/>
              <a:pathLst>
                <a:path w="605" h="43" extrusionOk="0">
                  <a:moveTo>
                    <a:pt x="587" y="10"/>
                  </a:moveTo>
                  <a:cubicBezTo>
                    <a:pt x="593" y="33"/>
                    <a:pt x="593" y="33"/>
                    <a:pt x="593" y="33"/>
                  </a:cubicBezTo>
                  <a:cubicBezTo>
                    <a:pt x="596" y="33"/>
                    <a:pt x="596" y="33"/>
                    <a:pt x="596" y="33"/>
                  </a:cubicBezTo>
                  <a:cubicBezTo>
                    <a:pt x="593" y="43"/>
                    <a:pt x="593" y="43"/>
                    <a:pt x="593" y="43"/>
                  </a:cubicBezTo>
                  <a:cubicBezTo>
                    <a:pt x="596" y="43"/>
                    <a:pt x="596" y="43"/>
                    <a:pt x="596" y="43"/>
                  </a:cubicBezTo>
                  <a:cubicBezTo>
                    <a:pt x="605" y="10"/>
                    <a:pt x="605" y="10"/>
                    <a:pt x="605" y="10"/>
                  </a:cubicBezTo>
                  <a:cubicBezTo>
                    <a:pt x="602" y="10"/>
                    <a:pt x="602" y="10"/>
                    <a:pt x="602" y="10"/>
                  </a:cubicBezTo>
                  <a:cubicBezTo>
                    <a:pt x="597" y="30"/>
                    <a:pt x="597" y="30"/>
                    <a:pt x="597" y="30"/>
                  </a:cubicBezTo>
                  <a:cubicBezTo>
                    <a:pt x="595" y="30"/>
                    <a:pt x="595" y="30"/>
                    <a:pt x="595" y="30"/>
                  </a:cubicBezTo>
                  <a:cubicBezTo>
                    <a:pt x="590" y="10"/>
                    <a:pt x="590" y="10"/>
                    <a:pt x="590" y="10"/>
                  </a:cubicBezTo>
                  <a:lnTo>
                    <a:pt x="587" y="10"/>
                  </a:lnTo>
                  <a:close/>
                  <a:moveTo>
                    <a:pt x="585" y="13"/>
                  </a:moveTo>
                  <a:cubicBezTo>
                    <a:pt x="585" y="10"/>
                    <a:pt x="585" y="10"/>
                    <a:pt x="585" y="10"/>
                  </a:cubicBezTo>
                  <a:cubicBezTo>
                    <a:pt x="578" y="10"/>
                    <a:pt x="578" y="10"/>
                    <a:pt x="578" y="10"/>
                  </a:cubicBezTo>
                  <a:cubicBezTo>
                    <a:pt x="578" y="3"/>
                    <a:pt x="578" y="3"/>
                    <a:pt x="578" y="3"/>
                  </a:cubicBezTo>
                  <a:cubicBezTo>
                    <a:pt x="576" y="3"/>
                    <a:pt x="576" y="3"/>
                    <a:pt x="576" y="3"/>
                  </a:cubicBezTo>
                  <a:cubicBezTo>
                    <a:pt x="576" y="10"/>
                    <a:pt x="576" y="10"/>
                    <a:pt x="576" y="10"/>
                  </a:cubicBezTo>
                  <a:cubicBezTo>
                    <a:pt x="572" y="10"/>
                    <a:pt x="572" y="10"/>
                    <a:pt x="572" y="10"/>
                  </a:cubicBezTo>
                  <a:cubicBezTo>
                    <a:pt x="572" y="13"/>
                    <a:pt x="572" y="13"/>
                    <a:pt x="572" y="13"/>
                  </a:cubicBezTo>
                  <a:cubicBezTo>
                    <a:pt x="576" y="13"/>
                    <a:pt x="576" y="13"/>
                    <a:pt x="576" y="13"/>
                  </a:cubicBezTo>
                  <a:cubicBezTo>
                    <a:pt x="576" y="27"/>
                    <a:pt x="576" y="27"/>
                    <a:pt x="576" y="27"/>
                  </a:cubicBezTo>
                  <a:cubicBezTo>
                    <a:pt x="576" y="31"/>
                    <a:pt x="577" y="33"/>
                    <a:pt x="581" y="33"/>
                  </a:cubicBezTo>
                  <a:cubicBezTo>
                    <a:pt x="583" y="33"/>
                    <a:pt x="585" y="33"/>
                    <a:pt x="585" y="33"/>
                  </a:cubicBezTo>
                  <a:cubicBezTo>
                    <a:pt x="585" y="30"/>
                    <a:pt x="585" y="30"/>
                    <a:pt x="585" y="30"/>
                  </a:cubicBezTo>
                  <a:cubicBezTo>
                    <a:pt x="585" y="30"/>
                    <a:pt x="583" y="31"/>
                    <a:pt x="581" y="31"/>
                  </a:cubicBezTo>
                  <a:cubicBezTo>
                    <a:pt x="579" y="31"/>
                    <a:pt x="578" y="29"/>
                    <a:pt x="578" y="26"/>
                  </a:cubicBezTo>
                  <a:cubicBezTo>
                    <a:pt x="578" y="13"/>
                    <a:pt x="578" y="13"/>
                    <a:pt x="578" y="13"/>
                  </a:cubicBezTo>
                  <a:lnTo>
                    <a:pt x="585" y="13"/>
                  </a:lnTo>
                  <a:close/>
                  <a:moveTo>
                    <a:pt x="565" y="5"/>
                  </a:moveTo>
                  <a:cubicBezTo>
                    <a:pt x="568" y="5"/>
                    <a:pt x="568" y="5"/>
                    <a:pt x="568" y="5"/>
                  </a:cubicBezTo>
                  <a:cubicBezTo>
                    <a:pt x="568" y="1"/>
                    <a:pt x="568" y="1"/>
                    <a:pt x="568" y="1"/>
                  </a:cubicBezTo>
                  <a:cubicBezTo>
                    <a:pt x="565" y="1"/>
                    <a:pt x="565" y="1"/>
                    <a:pt x="565" y="1"/>
                  </a:cubicBezTo>
                  <a:lnTo>
                    <a:pt x="565" y="5"/>
                  </a:lnTo>
                  <a:close/>
                  <a:moveTo>
                    <a:pt x="565" y="33"/>
                  </a:moveTo>
                  <a:cubicBezTo>
                    <a:pt x="568" y="33"/>
                    <a:pt x="568" y="33"/>
                    <a:pt x="568" y="33"/>
                  </a:cubicBezTo>
                  <a:cubicBezTo>
                    <a:pt x="568" y="10"/>
                    <a:pt x="568" y="10"/>
                    <a:pt x="568" y="10"/>
                  </a:cubicBezTo>
                  <a:cubicBezTo>
                    <a:pt x="565" y="10"/>
                    <a:pt x="565" y="10"/>
                    <a:pt x="565" y="10"/>
                  </a:cubicBezTo>
                  <a:lnTo>
                    <a:pt x="565" y="33"/>
                  </a:lnTo>
                  <a:close/>
                  <a:moveTo>
                    <a:pt x="545" y="33"/>
                  </a:moveTo>
                  <a:cubicBezTo>
                    <a:pt x="545" y="17"/>
                    <a:pt x="545" y="17"/>
                    <a:pt x="545" y="17"/>
                  </a:cubicBezTo>
                  <a:cubicBezTo>
                    <a:pt x="545" y="17"/>
                    <a:pt x="548" y="12"/>
                    <a:pt x="551" y="12"/>
                  </a:cubicBezTo>
                  <a:cubicBezTo>
                    <a:pt x="555" y="12"/>
                    <a:pt x="556" y="14"/>
                    <a:pt x="556" y="20"/>
                  </a:cubicBezTo>
                  <a:cubicBezTo>
                    <a:pt x="556" y="33"/>
                    <a:pt x="556" y="33"/>
                    <a:pt x="556" y="33"/>
                  </a:cubicBezTo>
                  <a:cubicBezTo>
                    <a:pt x="559" y="33"/>
                    <a:pt x="559" y="33"/>
                    <a:pt x="559" y="33"/>
                  </a:cubicBezTo>
                  <a:cubicBezTo>
                    <a:pt x="559" y="19"/>
                    <a:pt x="559" y="19"/>
                    <a:pt x="559" y="19"/>
                  </a:cubicBezTo>
                  <a:cubicBezTo>
                    <a:pt x="559" y="13"/>
                    <a:pt x="557" y="10"/>
                    <a:pt x="552" y="10"/>
                  </a:cubicBezTo>
                  <a:cubicBezTo>
                    <a:pt x="548" y="10"/>
                    <a:pt x="545" y="14"/>
                    <a:pt x="545" y="14"/>
                  </a:cubicBezTo>
                  <a:cubicBezTo>
                    <a:pt x="545" y="10"/>
                    <a:pt x="545" y="10"/>
                    <a:pt x="545" y="10"/>
                  </a:cubicBezTo>
                  <a:cubicBezTo>
                    <a:pt x="542" y="10"/>
                    <a:pt x="542" y="10"/>
                    <a:pt x="542" y="10"/>
                  </a:cubicBezTo>
                  <a:cubicBezTo>
                    <a:pt x="542" y="33"/>
                    <a:pt x="542" y="33"/>
                    <a:pt x="542" y="33"/>
                  </a:cubicBezTo>
                  <a:lnTo>
                    <a:pt x="545" y="33"/>
                  </a:lnTo>
                  <a:close/>
                  <a:moveTo>
                    <a:pt x="533" y="10"/>
                  </a:moveTo>
                  <a:cubicBezTo>
                    <a:pt x="533" y="26"/>
                    <a:pt x="533" y="26"/>
                    <a:pt x="533" y="26"/>
                  </a:cubicBezTo>
                  <a:cubicBezTo>
                    <a:pt x="533" y="26"/>
                    <a:pt x="530" y="31"/>
                    <a:pt x="527" y="31"/>
                  </a:cubicBezTo>
                  <a:cubicBezTo>
                    <a:pt x="523" y="31"/>
                    <a:pt x="522" y="28"/>
                    <a:pt x="522" y="23"/>
                  </a:cubicBezTo>
                  <a:cubicBezTo>
                    <a:pt x="522" y="10"/>
                    <a:pt x="522" y="10"/>
                    <a:pt x="522" y="10"/>
                  </a:cubicBezTo>
                  <a:cubicBezTo>
                    <a:pt x="519" y="10"/>
                    <a:pt x="519" y="10"/>
                    <a:pt x="519" y="10"/>
                  </a:cubicBezTo>
                  <a:cubicBezTo>
                    <a:pt x="519" y="24"/>
                    <a:pt x="519" y="24"/>
                    <a:pt x="519" y="24"/>
                  </a:cubicBezTo>
                  <a:cubicBezTo>
                    <a:pt x="519" y="30"/>
                    <a:pt x="521" y="33"/>
                    <a:pt x="526" y="33"/>
                  </a:cubicBezTo>
                  <a:cubicBezTo>
                    <a:pt x="530" y="33"/>
                    <a:pt x="533" y="29"/>
                    <a:pt x="533" y="29"/>
                  </a:cubicBezTo>
                  <a:cubicBezTo>
                    <a:pt x="533" y="33"/>
                    <a:pt x="533" y="33"/>
                    <a:pt x="533" y="33"/>
                  </a:cubicBezTo>
                  <a:cubicBezTo>
                    <a:pt x="536" y="33"/>
                    <a:pt x="536" y="33"/>
                    <a:pt x="536" y="33"/>
                  </a:cubicBezTo>
                  <a:cubicBezTo>
                    <a:pt x="536" y="10"/>
                    <a:pt x="536" y="10"/>
                    <a:pt x="536" y="10"/>
                  </a:cubicBezTo>
                  <a:lnTo>
                    <a:pt x="533" y="10"/>
                  </a:lnTo>
                  <a:close/>
                  <a:moveTo>
                    <a:pt x="500" y="33"/>
                  </a:moveTo>
                  <a:cubicBezTo>
                    <a:pt x="500" y="19"/>
                    <a:pt x="500" y="19"/>
                    <a:pt x="500" y="19"/>
                  </a:cubicBezTo>
                  <a:cubicBezTo>
                    <a:pt x="500" y="17"/>
                    <a:pt x="500" y="16"/>
                    <a:pt x="500" y="16"/>
                  </a:cubicBezTo>
                  <a:cubicBezTo>
                    <a:pt x="500" y="16"/>
                    <a:pt x="503" y="12"/>
                    <a:pt x="506" y="12"/>
                  </a:cubicBezTo>
                  <a:cubicBezTo>
                    <a:pt x="509" y="12"/>
                    <a:pt x="511" y="14"/>
                    <a:pt x="511" y="20"/>
                  </a:cubicBezTo>
                  <a:cubicBezTo>
                    <a:pt x="511" y="33"/>
                    <a:pt x="511" y="33"/>
                    <a:pt x="511" y="33"/>
                  </a:cubicBezTo>
                  <a:cubicBezTo>
                    <a:pt x="513" y="33"/>
                    <a:pt x="513" y="33"/>
                    <a:pt x="513" y="33"/>
                  </a:cubicBezTo>
                  <a:cubicBezTo>
                    <a:pt x="513" y="19"/>
                    <a:pt x="513" y="19"/>
                    <a:pt x="513" y="19"/>
                  </a:cubicBezTo>
                  <a:cubicBezTo>
                    <a:pt x="513" y="13"/>
                    <a:pt x="511" y="10"/>
                    <a:pt x="506" y="10"/>
                  </a:cubicBezTo>
                  <a:cubicBezTo>
                    <a:pt x="503" y="10"/>
                    <a:pt x="500" y="14"/>
                    <a:pt x="500" y="14"/>
                  </a:cubicBezTo>
                  <a:cubicBezTo>
                    <a:pt x="500" y="14"/>
                    <a:pt x="498" y="10"/>
                    <a:pt x="494" y="10"/>
                  </a:cubicBezTo>
                  <a:cubicBezTo>
                    <a:pt x="490" y="10"/>
                    <a:pt x="487" y="14"/>
                    <a:pt x="487" y="14"/>
                  </a:cubicBezTo>
                  <a:cubicBezTo>
                    <a:pt x="487" y="10"/>
                    <a:pt x="487" y="10"/>
                    <a:pt x="487" y="10"/>
                  </a:cubicBezTo>
                  <a:cubicBezTo>
                    <a:pt x="484" y="10"/>
                    <a:pt x="484" y="10"/>
                    <a:pt x="484" y="10"/>
                  </a:cubicBezTo>
                  <a:cubicBezTo>
                    <a:pt x="484" y="33"/>
                    <a:pt x="484" y="33"/>
                    <a:pt x="484" y="33"/>
                  </a:cubicBezTo>
                  <a:cubicBezTo>
                    <a:pt x="487" y="33"/>
                    <a:pt x="487" y="33"/>
                    <a:pt x="487" y="33"/>
                  </a:cubicBezTo>
                  <a:cubicBezTo>
                    <a:pt x="487" y="17"/>
                    <a:pt x="487" y="17"/>
                    <a:pt x="487" y="17"/>
                  </a:cubicBezTo>
                  <a:cubicBezTo>
                    <a:pt x="487" y="17"/>
                    <a:pt x="490" y="12"/>
                    <a:pt x="493" y="12"/>
                  </a:cubicBezTo>
                  <a:cubicBezTo>
                    <a:pt x="496" y="12"/>
                    <a:pt x="498" y="14"/>
                    <a:pt x="498" y="20"/>
                  </a:cubicBezTo>
                  <a:cubicBezTo>
                    <a:pt x="498" y="33"/>
                    <a:pt x="498" y="33"/>
                    <a:pt x="498" y="33"/>
                  </a:cubicBezTo>
                  <a:lnTo>
                    <a:pt x="500" y="33"/>
                  </a:lnTo>
                  <a:close/>
                  <a:moveTo>
                    <a:pt x="465" y="33"/>
                  </a:moveTo>
                  <a:cubicBezTo>
                    <a:pt x="465" y="19"/>
                    <a:pt x="465" y="19"/>
                    <a:pt x="465" y="19"/>
                  </a:cubicBezTo>
                  <a:cubicBezTo>
                    <a:pt x="465" y="17"/>
                    <a:pt x="465" y="16"/>
                    <a:pt x="465" y="16"/>
                  </a:cubicBezTo>
                  <a:cubicBezTo>
                    <a:pt x="465" y="16"/>
                    <a:pt x="468" y="12"/>
                    <a:pt x="471" y="12"/>
                  </a:cubicBezTo>
                  <a:cubicBezTo>
                    <a:pt x="474" y="12"/>
                    <a:pt x="475" y="14"/>
                    <a:pt x="475" y="20"/>
                  </a:cubicBezTo>
                  <a:cubicBezTo>
                    <a:pt x="475" y="33"/>
                    <a:pt x="475" y="33"/>
                    <a:pt x="475" y="33"/>
                  </a:cubicBezTo>
                  <a:cubicBezTo>
                    <a:pt x="478" y="33"/>
                    <a:pt x="478" y="33"/>
                    <a:pt x="478" y="33"/>
                  </a:cubicBezTo>
                  <a:cubicBezTo>
                    <a:pt x="478" y="19"/>
                    <a:pt x="478" y="19"/>
                    <a:pt x="478" y="19"/>
                  </a:cubicBezTo>
                  <a:cubicBezTo>
                    <a:pt x="478" y="13"/>
                    <a:pt x="476" y="10"/>
                    <a:pt x="471" y="10"/>
                  </a:cubicBezTo>
                  <a:cubicBezTo>
                    <a:pt x="467" y="10"/>
                    <a:pt x="464" y="14"/>
                    <a:pt x="464" y="14"/>
                  </a:cubicBezTo>
                  <a:cubicBezTo>
                    <a:pt x="464" y="14"/>
                    <a:pt x="463" y="10"/>
                    <a:pt x="459" y="10"/>
                  </a:cubicBezTo>
                  <a:cubicBezTo>
                    <a:pt x="455" y="10"/>
                    <a:pt x="452" y="14"/>
                    <a:pt x="452" y="14"/>
                  </a:cubicBezTo>
                  <a:cubicBezTo>
                    <a:pt x="452" y="10"/>
                    <a:pt x="452" y="10"/>
                    <a:pt x="452" y="10"/>
                  </a:cubicBezTo>
                  <a:cubicBezTo>
                    <a:pt x="449" y="10"/>
                    <a:pt x="449" y="10"/>
                    <a:pt x="449" y="10"/>
                  </a:cubicBezTo>
                  <a:cubicBezTo>
                    <a:pt x="449" y="33"/>
                    <a:pt x="449" y="33"/>
                    <a:pt x="449" y="33"/>
                  </a:cubicBezTo>
                  <a:cubicBezTo>
                    <a:pt x="452" y="33"/>
                    <a:pt x="452" y="33"/>
                    <a:pt x="452" y="33"/>
                  </a:cubicBezTo>
                  <a:cubicBezTo>
                    <a:pt x="452" y="17"/>
                    <a:pt x="452" y="17"/>
                    <a:pt x="452" y="17"/>
                  </a:cubicBezTo>
                  <a:cubicBezTo>
                    <a:pt x="452" y="17"/>
                    <a:pt x="455" y="12"/>
                    <a:pt x="458" y="12"/>
                  </a:cubicBezTo>
                  <a:cubicBezTo>
                    <a:pt x="461" y="12"/>
                    <a:pt x="463" y="14"/>
                    <a:pt x="463" y="20"/>
                  </a:cubicBezTo>
                  <a:cubicBezTo>
                    <a:pt x="463" y="33"/>
                    <a:pt x="463" y="33"/>
                    <a:pt x="463" y="33"/>
                  </a:cubicBezTo>
                  <a:lnTo>
                    <a:pt x="465" y="33"/>
                  </a:lnTo>
                  <a:close/>
                  <a:moveTo>
                    <a:pt x="435" y="31"/>
                  </a:moveTo>
                  <a:cubicBezTo>
                    <a:pt x="429" y="31"/>
                    <a:pt x="429" y="27"/>
                    <a:pt x="429" y="21"/>
                  </a:cubicBezTo>
                  <a:cubicBezTo>
                    <a:pt x="429" y="15"/>
                    <a:pt x="430" y="12"/>
                    <a:pt x="435" y="12"/>
                  </a:cubicBezTo>
                  <a:cubicBezTo>
                    <a:pt x="440" y="12"/>
                    <a:pt x="441" y="15"/>
                    <a:pt x="441" y="21"/>
                  </a:cubicBezTo>
                  <a:cubicBezTo>
                    <a:pt x="441" y="27"/>
                    <a:pt x="440" y="31"/>
                    <a:pt x="435" y="31"/>
                  </a:cubicBezTo>
                  <a:moveTo>
                    <a:pt x="435" y="10"/>
                  </a:moveTo>
                  <a:cubicBezTo>
                    <a:pt x="428" y="10"/>
                    <a:pt x="426" y="14"/>
                    <a:pt x="426" y="21"/>
                  </a:cubicBezTo>
                  <a:cubicBezTo>
                    <a:pt x="426" y="28"/>
                    <a:pt x="427" y="33"/>
                    <a:pt x="435" y="33"/>
                  </a:cubicBezTo>
                  <a:cubicBezTo>
                    <a:pt x="443" y="33"/>
                    <a:pt x="443" y="28"/>
                    <a:pt x="443" y="21"/>
                  </a:cubicBezTo>
                  <a:cubicBezTo>
                    <a:pt x="443" y="14"/>
                    <a:pt x="442" y="10"/>
                    <a:pt x="435" y="10"/>
                  </a:cubicBezTo>
                  <a:moveTo>
                    <a:pt x="422" y="30"/>
                  </a:moveTo>
                  <a:cubicBezTo>
                    <a:pt x="422" y="30"/>
                    <a:pt x="418" y="31"/>
                    <a:pt x="415" y="31"/>
                  </a:cubicBezTo>
                  <a:cubicBezTo>
                    <a:pt x="408" y="31"/>
                    <a:pt x="407" y="25"/>
                    <a:pt x="407" y="17"/>
                  </a:cubicBezTo>
                  <a:cubicBezTo>
                    <a:pt x="407" y="9"/>
                    <a:pt x="408" y="4"/>
                    <a:pt x="415" y="4"/>
                  </a:cubicBezTo>
                  <a:cubicBezTo>
                    <a:pt x="418" y="4"/>
                    <a:pt x="422" y="4"/>
                    <a:pt x="422" y="4"/>
                  </a:cubicBezTo>
                  <a:cubicBezTo>
                    <a:pt x="422" y="2"/>
                    <a:pt x="422" y="2"/>
                    <a:pt x="422" y="2"/>
                  </a:cubicBezTo>
                  <a:cubicBezTo>
                    <a:pt x="422" y="2"/>
                    <a:pt x="418" y="1"/>
                    <a:pt x="414" y="1"/>
                  </a:cubicBezTo>
                  <a:cubicBezTo>
                    <a:pt x="406" y="1"/>
                    <a:pt x="404" y="7"/>
                    <a:pt x="404" y="17"/>
                  </a:cubicBezTo>
                  <a:cubicBezTo>
                    <a:pt x="404" y="27"/>
                    <a:pt x="406" y="33"/>
                    <a:pt x="414" y="33"/>
                  </a:cubicBezTo>
                  <a:cubicBezTo>
                    <a:pt x="418" y="33"/>
                    <a:pt x="422" y="32"/>
                    <a:pt x="422" y="32"/>
                  </a:cubicBezTo>
                  <a:lnTo>
                    <a:pt x="422" y="30"/>
                  </a:lnTo>
                  <a:close/>
                  <a:moveTo>
                    <a:pt x="374" y="33"/>
                  </a:moveTo>
                  <a:cubicBezTo>
                    <a:pt x="374" y="17"/>
                    <a:pt x="374" y="17"/>
                    <a:pt x="374" y="17"/>
                  </a:cubicBezTo>
                  <a:cubicBezTo>
                    <a:pt x="374" y="17"/>
                    <a:pt x="377" y="12"/>
                    <a:pt x="381" y="12"/>
                  </a:cubicBezTo>
                  <a:cubicBezTo>
                    <a:pt x="384" y="12"/>
                    <a:pt x="385" y="14"/>
                    <a:pt x="385" y="20"/>
                  </a:cubicBezTo>
                  <a:cubicBezTo>
                    <a:pt x="385" y="33"/>
                    <a:pt x="385" y="33"/>
                    <a:pt x="385" y="33"/>
                  </a:cubicBezTo>
                  <a:cubicBezTo>
                    <a:pt x="388" y="33"/>
                    <a:pt x="388" y="33"/>
                    <a:pt x="388" y="33"/>
                  </a:cubicBezTo>
                  <a:cubicBezTo>
                    <a:pt x="388" y="19"/>
                    <a:pt x="388" y="19"/>
                    <a:pt x="388" y="19"/>
                  </a:cubicBezTo>
                  <a:cubicBezTo>
                    <a:pt x="388" y="13"/>
                    <a:pt x="386" y="10"/>
                    <a:pt x="381" y="10"/>
                  </a:cubicBezTo>
                  <a:cubicBezTo>
                    <a:pt x="377" y="10"/>
                    <a:pt x="374" y="14"/>
                    <a:pt x="374" y="14"/>
                  </a:cubicBezTo>
                  <a:cubicBezTo>
                    <a:pt x="374" y="10"/>
                    <a:pt x="374" y="10"/>
                    <a:pt x="374" y="10"/>
                  </a:cubicBezTo>
                  <a:cubicBezTo>
                    <a:pt x="372" y="10"/>
                    <a:pt x="372" y="10"/>
                    <a:pt x="372" y="10"/>
                  </a:cubicBezTo>
                  <a:cubicBezTo>
                    <a:pt x="372" y="33"/>
                    <a:pt x="372" y="33"/>
                    <a:pt x="372" y="33"/>
                  </a:cubicBezTo>
                  <a:lnTo>
                    <a:pt x="374" y="33"/>
                  </a:lnTo>
                  <a:close/>
                  <a:moveTo>
                    <a:pt x="357" y="31"/>
                  </a:moveTo>
                  <a:cubicBezTo>
                    <a:pt x="352" y="31"/>
                    <a:pt x="351" y="27"/>
                    <a:pt x="351" y="21"/>
                  </a:cubicBezTo>
                  <a:cubicBezTo>
                    <a:pt x="351" y="15"/>
                    <a:pt x="352" y="12"/>
                    <a:pt x="357" y="12"/>
                  </a:cubicBezTo>
                  <a:cubicBezTo>
                    <a:pt x="362" y="12"/>
                    <a:pt x="363" y="15"/>
                    <a:pt x="363" y="21"/>
                  </a:cubicBezTo>
                  <a:cubicBezTo>
                    <a:pt x="363" y="27"/>
                    <a:pt x="363" y="31"/>
                    <a:pt x="357" y="31"/>
                  </a:cubicBezTo>
                  <a:moveTo>
                    <a:pt x="357" y="10"/>
                  </a:moveTo>
                  <a:cubicBezTo>
                    <a:pt x="350" y="10"/>
                    <a:pt x="349" y="14"/>
                    <a:pt x="349" y="21"/>
                  </a:cubicBezTo>
                  <a:cubicBezTo>
                    <a:pt x="349" y="28"/>
                    <a:pt x="349" y="33"/>
                    <a:pt x="357" y="33"/>
                  </a:cubicBezTo>
                  <a:cubicBezTo>
                    <a:pt x="365" y="33"/>
                    <a:pt x="366" y="28"/>
                    <a:pt x="366" y="21"/>
                  </a:cubicBezTo>
                  <a:cubicBezTo>
                    <a:pt x="366" y="14"/>
                    <a:pt x="364" y="10"/>
                    <a:pt x="357" y="10"/>
                  </a:cubicBezTo>
                  <a:moveTo>
                    <a:pt x="340" y="5"/>
                  </a:moveTo>
                  <a:cubicBezTo>
                    <a:pt x="343" y="5"/>
                    <a:pt x="343" y="5"/>
                    <a:pt x="343" y="5"/>
                  </a:cubicBezTo>
                  <a:cubicBezTo>
                    <a:pt x="343" y="1"/>
                    <a:pt x="343" y="1"/>
                    <a:pt x="343" y="1"/>
                  </a:cubicBezTo>
                  <a:cubicBezTo>
                    <a:pt x="340" y="1"/>
                    <a:pt x="340" y="1"/>
                    <a:pt x="340" y="1"/>
                  </a:cubicBezTo>
                  <a:lnTo>
                    <a:pt x="340" y="5"/>
                  </a:lnTo>
                  <a:close/>
                  <a:moveTo>
                    <a:pt x="340" y="33"/>
                  </a:moveTo>
                  <a:cubicBezTo>
                    <a:pt x="343" y="33"/>
                    <a:pt x="343" y="33"/>
                    <a:pt x="343" y="33"/>
                  </a:cubicBezTo>
                  <a:cubicBezTo>
                    <a:pt x="343" y="10"/>
                    <a:pt x="343" y="10"/>
                    <a:pt x="343" y="10"/>
                  </a:cubicBezTo>
                  <a:cubicBezTo>
                    <a:pt x="340" y="10"/>
                    <a:pt x="340" y="10"/>
                    <a:pt x="340" y="10"/>
                  </a:cubicBezTo>
                  <a:lnTo>
                    <a:pt x="340" y="33"/>
                  </a:lnTo>
                  <a:close/>
                  <a:moveTo>
                    <a:pt x="336" y="13"/>
                  </a:moveTo>
                  <a:cubicBezTo>
                    <a:pt x="336" y="10"/>
                    <a:pt x="336" y="10"/>
                    <a:pt x="336" y="10"/>
                  </a:cubicBezTo>
                  <a:cubicBezTo>
                    <a:pt x="329" y="10"/>
                    <a:pt x="329" y="10"/>
                    <a:pt x="329" y="10"/>
                  </a:cubicBezTo>
                  <a:cubicBezTo>
                    <a:pt x="329" y="3"/>
                    <a:pt x="329" y="3"/>
                    <a:pt x="329" y="3"/>
                  </a:cubicBezTo>
                  <a:cubicBezTo>
                    <a:pt x="326" y="3"/>
                    <a:pt x="326" y="3"/>
                    <a:pt x="326" y="3"/>
                  </a:cubicBezTo>
                  <a:cubicBezTo>
                    <a:pt x="326" y="10"/>
                    <a:pt x="326" y="10"/>
                    <a:pt x="326" y="10"/>
                  </a:cubicBezTo>
                  <a:cubicBezTo>
                    <a:pt x="323" y="10"/>
                    <a:pt x="323" y="10"/>
                    <a:pt x="323" y="10"/>
                  </a:cubicBezTo>
                  <a:cubicBezTo>
                    <a:pt x="323" y="13"/>
                    <a:pt x="323" y="13"/>
                    <a:pt x="323" y="13"/>
                  </a:cubicBezTo>
                  <a:cubicBezTo>
                    <a:pt x="326" y="13"/>
                    <a:pt x="326" y="13"/>
                    <a:pt x="326" y="13"/>
                  </a:cubicBezTo>
                  <a:cubicBezTo>
                    <a:pt x="326" y="27"/>
                    <a:pt x="326" y="27"/>
                    <a:pt x="326" y="27"/>
                  </a:cubicBezTo>
                  <a:cubicBezTo>
                    <a:pt x="326" y="31"/>
                    <a:pt x="328" y="33"/>
                    <a:pt x="332" y="33"/>
                  </a:cubicBezTo>
                  <a:cubicBezTo>
                    <a:pt x="333" y="33"/>
                    <a:pt x="336" y="33"/>
                    <a:pt x="336" y="33"/>
                  </a:cubicBezTo>
                  <a:cubicBezTo>
                    <a:pt x="336" y="30"/>
                    <a:pt x="336" y="30"/>
                    <a:pt x="336" y="30"/>
                  </a:cubicBezTo>
                  <a:cubicBezTo>
                    <a:pt x="336" y="30"/>
                    <a:pt x="333" y="31"/>
                    <a:pt x="332" y="31"/>
                  </a:cubicBezTo>
                  <a:cubicBezTo>
                    <a:pt x="330" y="31"/>
                    <a:pt x="329" y="29"/>
                    <a:pt x="329" y="26"/>
                  </a:cubicBezTo>
                  <a:cubicBezTo>
                    <a:pt x="329" y="13"/>
                    <a:pt x="329" y="13"/>
                    <a:pt x="329" y="13"/>
                  </a:cubicBezTo>
                  <a:lnTo>
                    <a:pt x="336" y="13"/>
                  </a:lnTo>
                  <a:close/>
                  <a:moveTo>
                    <a:pt x="311" y="12"/>
                  </a:moveTo>
                  <a:cubicBezTo>
                    <a:pt x="312" y="12"/>
                    <a:pt x="316" y="13"/>
                    <a:pt x="316" y="13"/>
                  </a:cubicBezTo>
                  <a:cubicBezTo>
                    <a:pt x="316" y="26"/>
                    <a:pt x="316" y="26"/>
                    <a:pt x="316" y="26"/>
                  </a:cubicBezTo>
                  <a:cubicBezTo>
                    <a:pt x="316" y="26"/>
                    <a:pt x="313" y="31"/>
                    <a:pt x="309" y="31"/>
                  </a:cubicBezTo>
                  <a:cubicBezTo>
                    <a:pt x="306" y="31"/>
                    <a:pt x="305" y="27"/>
                    <a:pt x="305" y="22"/>
                  </a:cubicBezTo>
                  <a:cubicBezTo>
                    <a:pt x="305" y="16"/>
                    <a:pt x="306" y="12"/>
                    <a:pt x="311" y="12"/>
                  </a:cubicBezTo>
                  <a:moveTo>
                    <a:pt x="309" y="33"/>
                  </a:moveTo>
                  <a:cubicBezTo>
                    <a:pt x="313" y="33"/>
                    <a:pt x="316" y="29"/>
                    <a:pt x="316" y="29"/>
                  </a:cubicBezTo>
                  <a:cubicBezTo>
                    <a:pt x="316" y="31"/>
                    <a:pt x="316" y="33"/>
                    <a:pt x="316" y="33"/>
                  </a:cubicBezTo>
                  <a:cubicBezTo>
                    <a:pt x="319" y="33"/>
                    <a:pt x="319" y="33"/>
                    <a:pt x="319" y="33"/>
                  </a:cubicBezTo>
                  <a:cubicBezTo>
                    <a:pt x="319" y="33"/>
                    <a:pt x="318" y="30"/>
                    <a:pt x="318" y="27"/>
                  </a:cubicBezTo>
                  <a:cubicBezTo>
                    <a:pt x="318" y="11"/>
                    <a:pt x="318" y="11"/>
                    <a:pt x="318" y="11"/>
                  </a:cubicBezTo>
                  <a:cubicBezTo>
                    <a:pt x="318" y="11"/>
                    <a:pt x="313" y="10"/>
                    <a:pt x="311" y="10"/>
                  </a:cubicBezTo>
                  <a:cubicBezTo>
                    <a:pt x="304" y="10"/>
                    <a:pt x="302" y="15"/>
                    <a:pt x="302" y="22"/>
                  </a:cubicBezTo>
                  <a:cubicBezTo>
                    <a:pt x="302" y="29"/>
                    <a:pt x="304" y="33"/>
                    <a:pt x="309" y="33"/>
                  </a:cubicBezTo>
                  <a:moveTo>
                    <a:pt x="281" y="10"/>
                  </a:moveTo>
                  <a:cubicBezTo>
                    <a:pt x="287" y="33"/>
                    <a:pt x="287" y="33"/>
                    <a:pt x="287" y="33"/>
                  </a:cubicBezTo>
                  <a:cubicBezTo>
                    <a:pt x="292" y="33"/>
                    <a:pt x="292" y="33"/>
                    <a:pt x="292" y="33"/>
                  </a:cubicBezTo>
                  <a:cubicBezTo>
                    <a:pt x="298" y="10"/>
                    <a:pt x="298" y="10"/>
                    <a:pt x="298" y="10"/>
                  </a:cubicBezTo>
                  <a:cubicBezTo>
                    <a:pt x="296" y="10"/>
                    <a:pt x="296" y="10"/>
                    <a:pt x="296" y="10"/>
                  </a:cubicBezTo>
                  <a:cubicBezTo>
                    <a:pt x="290" y="30"/>
                    <a:pt x="290" y="30"/>
                    <a:pt x="290" y="30"/>
                  </a:cubicBezTo>
                  <a:cubicBezTo>
                    <a:pt x="289" y="30"/>
                    <a:pt x="289" y="30"/>
                    <a:pt x="289" y="30"/>
                  </a:cubicBezTo>
                  <a:cubicBezTo>
                    <a:pt x="284" y="10"/>
                    <a:pt x="284" y="10"/>
                    <a:pt x="284" y="10"/>
                  </a:cubicBezTo>
                  <a:lnTo>
                    <a:pt x="281" y="10"/>
                  </a:lnTo>
                  <a:close/>
                  <a:moveTo>
                    <a:pt x="269" y="31"/>
                  </a:moveTo>
                  <a:cubicBezTo>
                    <a:pt x="263" y="31"/>
                    <a:pt x="263" y="27"/>
                    <a:pt x="263" y="21"/>
                  </a:cubicBezTo>
                  <a:cubicBezTo>
                    <a:pt x="263" y="15"/>
                    <a:pt x="264" y="12"/>
                    <a:pt x="269" y="12"/>
                  </a:cubicBezTo>
                  <a:cubicBezTo>
                    <a:pt x="273" y="12"/>
                    <a:pt x="275" y="15"/>
                    <a:pt x="275" y="21"/>
                  </a:cubicBezTo>
                  <a:cubicBezTo>
                    <a:pt x="275" y="27"/>
                    <a:pt x="274" y="31"/>
                    <a:pt x="269" y="31"/>
                  </a:cubicBezTo>
                  <a:moveTo>
                    <a:pt x="269" y="10"/>
                  </a:moveTo>
                  <a:cubicBezTo>
                    <a:pt x="262" y="10"/>
                    <a:pt x="260" y="14"/>
                    <a:pt x="260" y="21"/>
                  </a:cubicBezTo>
                  <a:cubicBezTo>
                    <a:pt x="260" y="28"/>
                    <a:pt x="261" y="33"/>
                    <a:pt x="269" y="33"/>
                  </a:cubicBezTo>
                  <a:cubicBezTo>
                    <a:pt x="276" y="33"/>
                    <a:pt x="277" y="28"/>
                    <a:pt x="277" y="21"/>
                  </a:cubicBezTo>
                  <a:cubicBezTo>
                    <a:pt x="277" y="14"/>
                    <a:pt x="276" y="10"/>
                    <a:pt x="269" y="10"/>
                  </a:cubicBezTo>
                  <a:moveTo>
                    <a:pt x="241" y="33"/>
                  </a:moveTo>
                  <a:cubicBezTo>
                    <a:pt x="241" y="17"/>
                    <a:pt x="241" y="17"/>
                    <a:pt x="241" y="17"/>
                  </a:cubicBezTo>
                  <a:cubicBezTo>
                    <a:pt x="241" y="17"/>
                    <a:pt x="244" y="12"/>
                    <a:pt x="247" y="12"/>
                  </a:cubicBezTo>
                  <a:cubicBezTo>
                    <a:pt x="251" y="12"/>
                    <a:pt x="252" y="14"/>
                    <a:pt x="252" y="20"/>
                  </a:cubicBezTo>
                  <a:cubicBezTo>
                    <a:pt x="252" y="33"/>
                    <a:pt x="252" y="33"/>
                    <a:pt x="252" y="33"/>
                  </a:cubicBezTo>
                  <a:cubicBezTo>
                    <a:pt x="254" y="33"/>
                    <a:pt x="254" y="33"/>
                    <a:pt x="254" y="33"/>
                  </a:cubicBezTo>
                  <a:cubicBezTo>
                    <a:pt x="254" y="19"/>
                    <a:pt x="254" y="19"/>
                    <a:pt x="254" y="19"/>
                  </a:cubicBezTo>
                  <a:cubicBezTo>
                    <a:pt x="254" y="13"/>
                    <a:pt x="252" y="10"/>
                    <a:pt x="248" y="10"/>
                  </a:cubicBezTo>
                  <a:cubicBezTo>
                    <a:pt x="244" y="10"/>
                    <a:pt x="241" y="14"/>
                    <a:pt x="241" y="14"/>
                  </a:cubicBezTo>
                  <a:cubicBezTo>
                    <a:pt x="241" y="10"/>
                    <a:pt x="241" y="10"/>
                    <a:pt x="241" y="10"/>
                  </a:cubicBezTo>
                  <a:cubicBezTo>
                    <a:pt x="238" y="10"/>
                    <a:pt x="238" y="10"/>
                    <a:pt x="238" y="10"/>
                  </a:cubicBezTo>
                  <a:cubicBezTo>
                    <a:pt x="238" y="33"/>
                    <a:pt x="238" y="33"/>
                    <a:pt x="238" y="33"/>
                  </a:cubicBezTo>
                  <a:lnTo>
                    <a:pt x="241" y="33"/>
                  </a:lnTo>
                  <a:close/>
                  <a:moveTo>
                    <a:pt x="218" y="33"/>
                  </a:moveTo>
                  <a:cubicBezTo>
                    <a:pt x="218" y="17"/>
                    <a:pt x="218" y="17"/>
                    <a:pt x="218" y="17"/>
                  </a:cubicBezTo>
                  <a:cubicBezTo>
                    <a:pt x="218" y="17"/>
                    <a:pt x="221" y="12"/>
                    <a:pt x="225" y="12"/>
                  </a:cubicBezTo>
                  <a:cubicBezTo>
                    <a:pt x="228" y="12"/>
                    <a:pt x="229" y="14"/>
                    <a:pt x="229" y="20"/>
                  </a:cubicBezTo>
                  <a:cubicBezTo>
                    <a:pt x="229" y="33"/>
                    <a:pt x="229" y="33"/>
                    <a:pt x="229" y="33"/>
                  </a:cubicBezTo>
                  <a:cubicBezTo>
                    <a:pt x="232" y="33"/>
                    <a:pt x="232" y="33"/>
                    <a:pt x="232" y="33"/>
                  </a:cubicBezTo>
                  <a:cubicBezTo>
                    <a:pt x="232" y="19"/>
                    <a:pt x="232" y="19"/>
                    <a:pt x="232" y="19"/>
                  </a:cubicBezTo>
                  <a:cubicBezTo>
                    <a:pt x="232" y="13"/>
                    <a:pt x="230" y="10"/>
                    <a:pt x="225" y="10"/>
                  </a:cubicBezTo>
                  <a:cubicBezTo>
                    <a:pt x="221" y="10"/>
                    <a:pt x="218" y="14"/>
                    <a:pt x="218" y="14"/>
                  </a:cubicBezTo>
                  <a:cubicBezTo>
                    <a:pt x="218" y="10"/>
                    <a:pt x="218" y="10"/>
                    <a:pt x="218" y="10"/>
                  </a:cubicBezTo>
                  <a:cubicBezTo>
                    <a:pt x="216" y="10"/>
                    <a:pt x="216" y="10"/>
                    <a:pt x="216" y="10"/>
                  </a:cubicBezTo>
                  <a:cubicBezTo>
                    <a:pt x="216" y="33"/>
                    <a:pt x="216" y="33"/>
                    <a:pt x="216" y="33"/>
                  </a:cubicBezTo>
                  <a:lnTo>
                    <a:pt x="218" y="33"/>
                  </a:lnTo>
                  <a:close/>
                  <a:moveTo>
                    <a:pt x="206" y="33"/>
                  </a:moveTo>
                  <a:cubicBezTo>
                    <a:pt x="208" y="33"/>
                    <a:pt x="208" y="33"/>
                    <a:pt x="208" y="33"/>
                  </a:cubicBezTo>
                  <a:cubicBezTo>
                    <a:pt x="208" y="1"/>
                    <a:pt x="208" y="1"/>
                    <a:pt x="208" y="1"/>
                  </a:cubicBezTo>
                  <a:cubicBezTo>
                    <a:pt x="206" y="1"/>
                    <a:pt x="206" y="1"/>
                    <a:pt x="206" y="1"/>
                  </a:cubicBezTo>
                  <a:lnTo>
                    <a:pt x="206" y="33"/>
                  </a:lnTo>
                  <a:close/>
                  <a:moveTo>
                    <a:pt x="176" y="20"/>
                  </a:moveTo>
                  <a:cubicBezTo>
                    <a:pt x="176" y="15"/>
                    <a:pt x="178" y="12"/>
                    <a:pt x="182" y="12"/>
                  </a:cubicBezTo>
                  <a:cubicBezTo>
                    <a:pt x="185" y="12"/>
                    <a:pt x="187" y="13"/>
                    <a:pt x="187" y="16"/>
                  </a:cubicBezTo>
                  <a:cubicBezTo>
                    <a:pt x="187" y="19"/>
                    <a:pt x="185" y="20"/>
                    <a:pt x="179" y="20"/>
                  </a:cubicBezTo>
                  <a:lnTo>
                    <a:pt x="176" y="20"/>
                  </a:lnTo>
                  <a:close/>
                  <a:moveTo>
                    <a:pt x="182" y="31"/>
                  </a:moveTo>
                  <a:cubicBezTo>
                    <a:pt x="178" y="31"/>
                    <a:pt x="176" y="28"/>
                    <a:pt x="176" y="23"/>
                  </a:cubicBezTo>
                  <a:cubicBezTo>
                    <a:pt x="176" y="22"/>
                    <a:pt x="176" y="22"/>
                    <a:pt x="176" y="22"/>
                  </a:cubicBezTo>
                  <a:cubicBezTo>
                    <a:pt x="179" y="22"/>
                    <a:pt x="179" y="22"/>
                    <a:pt x="179" y="22"/>
                  </a:cubicBezTo>
                  <a:cubicBezTo>
                    <a:pt x="186" y="22"/>
                    <a:pt x="189" y="21"/>
                    <a:pt x="189" y="16"/>
                  </a:cubicBezTo>
                  <a:cubicBezTo>
                    <a:pt x="189" y="12"/>
                    <a:pt x="187" y="10"/>
                    <a:pt x="182" y="10"/>
                  </a:cubicBezTo>
                  <a:cubicBezTo>
                    <a:pt x="176" y="10"/>
                    <a:pt x="173" y="14"/>
                    <a:pt x="173" y="22"/>
                  </a:cubicBezTo>
                  <a:cubicBezTo>
                    <a:pt x="173" y="30"/>
                    <a:pt x="176" y="33"/>
                    <a:pt x="182" y="33"/>
                  </a:cubicBezTo>
                  <a:cubicBezTo>
                    <a:pt x="186" y="33"/>
                    <a:pt x="189" y="32"/>
                    <a:pt x="189" y="32"/>
                  </a:cubicBezTo>
                  <a:cubicBezTo>
                    <a:pt x="188" y="30"/>
                    <a:pt x="188" y="30"/>
                    <a:pt x="188" y="30"/>
                  </a:cubicBezTo>
                  <a:cubicBezTo>
                    <a:pt x="188" y="30"/>
                    <a:pt x="185" y="31"/>
                    <a:pt x="182" y="31"/>
                  </a:cubicBezTo>
                  <a:moveTo>
                    <a:pt x="159" y="23"/>
                  </a:moveTo>
                  <a:cubicBezTo>
                    <a:pt x="156" y="23"/>
                    <a:pt x="155" y="21"/>
                    <a:pt x="155" y="17"/>
                  </a:cubicBezTo>
                  <a:cubicBezTo>
                    <a:pt x="155" y="14"/>
                    <a:pt x="156" y="12"/>
                    <a:pt x="159" y="12"/>
                  </a:cubicBezTo>
                  <a:cubicBezTo>
                    <a:pt x="163" y="12"/>
                    <a:pt x="165" y="14"/>
                    <a:pt x="165" y="17"/>
                  </a:cubicBezTo>
                  <a:cubicBezTo>
                    <a:pt x="165" y="21"/>
                    <a:pt x="163" y="23"/>
                    <a:pt x="159" y="23"/>
                  </a:cubicBezTo>
                  <a:moveTo>
                    <a:pt x="162" y="32"/>
                  </a:moveTo>
                  <a:cubicBezTo>
                    <a:pt x="165" y="32"/>
                    <a:pt x="167" y="32"/>
                    <a:pt x="167" y="36"/>
                  </a:cubicBezTo>
                  <a:cubicBezTo>
                    <a:pt x="167" y="39"/>
                    <a:pt x="164" y="41"/>
                    <a:pt x="160" y="41"/>
                  </a:cubicBezTo>
                  <a:cubicBezTo>
                    <a:pt x="157" y="41"/>
                    <a:pt x="154" y="40"/>
                    <a:pt x="154" y="37"/>
                  </a:cubicBezTo>
                  <a:cubicBezTo>
                    <a:pt x="154" y="35"/>
                    <a:pt x="156" y="32"/>
                    <a:pt x="158" y="32"/>
                  </a:cubicBezTo>
                  <a:cubicBezTo>
                    <a:pt x="159" y="32"/>
                    <a:pt x="160" y="32"/>
                    <a:pt x="162" y="32"/>
                  </a:cubicBezTo>
                  <a:moveTo>
                    <a:pt x="160" y="43"/>
                  </a:moveTo>
                  <a:cubicBezTo>
                    <a:pt x="166" y="43"/>
                    <a:pt x="170" y="40"/>
                    <a:pt x="170" y="36"/>
                  </a:cubicBezTo>
                  <a:cubicBezTo>
                    <a:pt x="170" y="30"/>
                    <a:pt x="166" y="30"/>
                    <a:pt x="162" y="30"/>
                  </a:cubicBezTo>
                  <a:cubicBezTo>
                    <a:pt x="158" y="30"/>
                    <a:pt x="157" y="29"/>
                    <a:pt x="157" y="28"/>
                  </a:cubicBezTo>
                  <a:cubicBezTo>
                    <a:pt x="157" y="27"/>
                    <a:pt x="158" y="25"/>
                    <a:pt x="158" y="25"/>
                  </a:cubicBezTo>
                  <a:cubicBezTo>
                    <a:pt x="158" y="25"/>
                    <a:pt x="159" y="25"/>
                    <a:pt x="159" y="25"/>
                  </a:cubicBezTo>
                  <a:cubicBezTo>
                    <a:pt x="164" y="25"/>
                    <a:pt x="167" y="22"/>
                    <a:pt x="167" y="17"/>
                  </a:cubicBezTo>
                  <a:cubicBezTo>
                    <a:pt x="167" y="15"/>
                    <a:pt x="167" y="13"/>
                    <a:pt x="165" y="13"/>
                  </a:cubicBezTo>
                  <a:cubicBezTo>
                    <a:pt x="170" y="13"/>
                    <a:pt x="170" y="13"/>
                    <a:pt x="170" y="13"/>
                  </a:cubicBezTo>
                  <a:cubicBezTo>
                    <a:pt x="170" y="10"/>
                    <a:pt x="170" y="10"/>
                    <a:pt x="170" y="10"/>
                  </a:cubicBezTo>
                  <a:cubicBezTo>
                    <a:pt x="163" y="10"/>
                    <a:pt x="163" y="10"/>
                    <a:pt x="163" y="10"/>
                  </a:cubicBezTo>
                  <a:cubicBezTo>
                    <a:pt x="163" y="10"/>
                    <a:pt x="161" y="10"/>
                    <a:pt x="159" y="10"/>
                  </a:cubicBezTo>
                  <a:cubicBezTo>
                    <a:pt x="155" y="10"/>
                    <a:pt x="152" y="13"/>
                    <a:pt x="152" y="17"/>
                  </a:cubicBezTo>
                  <a:cubicBezTo>
                    <a:pt x="152" y="21"/>
                    <a:pt x="153" y="23"/>
                    <a:pt x="156" y="24"/>
                  </a:cubicBezTo>
                  <a:cubicBezTo>
                    <a:pt x="156" y="24"/>
                    <a:pt x="155" y="27"/>
                    <a:pt x="155" y="28"/>
                  </a:cubicBezTo>
                  <a:cubicBezTo>
                    <a:pt x="155" y="29"/>
                    <a:pt x="155" y="30"/>
                    <a:pt x="156" y="31"/>
                  </a:cubicBezTo>
                  <a:cubicBezTo>
                    <a:pt x="154" y="32"/>
                    <a:pt x="152" y="34"/>
                    <a:pt x="152" y="37"/>
                  </a:cubicBezTo>
                  <a:cubicBezTo>
                    <a:pt x="152" y="42"/>
                    <a:pt x="155" y="43"/>
                    <a:pt x="160" y="43"/>
                  </a:cubicBezTo>
                  <a:moveTo>
                    <a:pt x="144" y="26"/>
                  </a:moveTo>
                  <a:cubicBezTo>
                    <a:pt x="144" y="26"/>
                    <a:pt x="141" y="31"/>
                    <a:pt x="137" y="31"/>
                  </a:cubicBezTo>
                  <a:cubicBezTo>
                    <a:pt x="133" y="31"/>
                    <a:pt x="132" y="27"/>
                    <a:pt x="132" y="22"/>
                  </a:cubicBezTo>
                  <a:cubicBezTo>
                    <a:pt x="132" y="16"/>
                    <a:pt x="134" y="12"/>
                    <a:pt x="139" y="12"/>
                  </a:cubicBezTo>
                  <a:cubicBezTo>
                    <a:pt x="141" y="12"/>
                    <a:pt x="144" y="13"/>
                    <a:pt x="144" y="13"/>
                  </a:cubicBezTo>
                  <a:lnTo>
                    <a:pt x="144" y="26"/>
                  </a:lnTo>
                  <a:close/>
                  <a:moveTo>
                    <a:pt x="146" y="0"/>
                  </a:moveTo>
                  <a:cubicBezTo>
                    <a:pt x="144" y="0"/>
                    <a:pt x="144" y="0"/>
                    <a:pt x="144" y="0"/>
                  </a:cubicBezTo>
                  <a:cubicBezTo>
                    <a:pt x="144" y="10"/>
                    <a:pt x="144" y="10"/>
                    <a:pt x="144" y="10"/>
                  </a:cubicBezTo>
                  <a:cubicBezTo>
                    <a:pt x="144" y="10"/>
                    <a:pt x="141" y="10"/>
                    <a:pt x="138" y="10"/>
                  </a:cubicBezTo>
                  <a:cubicBezTo>
                    <a:pt x="132" y="10"/>
                    <a:pt x="130" y="14"/>
                    <a:pt x="130" y="22"/>
                  </a:cubicBezTo>
                  <a:cubicBezTo>
                    <a:pt x="130" y="29"/>
                    <a:pt x="131" y="33"/>
                    <a:pt x="137" y="33"/>
                  </a:cubicBezTo>
                  <a:cubicBezTo>
                    <a:pt x="141" y="33"/>
                    <a:pt x="144" y="29"/>
                    <a:pt x="144" y="29"/>
                  </a:cubicBezTo>
                  <a:cubicBezTo>
                    <a:pt x="144" y="33"/>
                    <a:pt x="144" y="33"/>
                    <a:pt x="144" y="33"/>
                  </a:cubicBezTo>
                  <a:cubicBezTo>
                    <a:pt x="146" y="33"/>
                    <a:pt x="146" y="33"/>
                    <a:pt x="146" y="33"/>
                  </a:cubicBezTo>
                  <a:lnTo>
                    <a:pt x="146" y="0"/>
                  </a:lnTo>
                  <a:close/>
                  <a:moveTo>
                    <a:pt x="112" y="20"/>
                  </a:moveTo>
                  <a:cubicBezTo>
                    <a:pt x="112" y="15"/>
                    <a:pt x="114" y="12"/>
                    <a:pt x="118" y="12"/>
                  </a:cubicBezTo>
                  <a:cubicBezTo>
                    <a:pt x="121" y="12"/>
                    <a:pt x="122" y="13"/>
                    <a:pt x="122" y="16"/>
                  </a:cubicBezTo>
                  <a:cubicBezTo>
                    <a:pt x="122" y="19"/>
                    <a:pt x="120" y="20"/>
                    <a:pt x="114" y="20"/>
                  </a:cubicBezTo>
                  <a:lnTo>
                    <a:pt x="112" y="20"/>
                  </a:lnTo>
                  <a:close/>
                  <a:moveTo>
                    <a:pt x="117" y="31"/>
                  </a:moveTo>
                  <a:cubicBezTo>
                    <a:pt x="113" y="31"/>
                    <a:pt x="112" y="28"/>
                    <a:pt x="112" y="23"/>
                  </a:cubicBezTo>
                  <a:cubicBezTo>
                    <a:pt x="112" y="22"/>
                    <a:pt x="112" y="22"/>
                    <a:pt x="112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22" y="22"/>
                    <a:pt x="125" y="21"/>
                    <a:pt x="125" y="16"/>
                  </a:cubicBezTo>
                  <a:cubicBezTo>
                    <a:pt x="125" y="12"/>
                    <a:pt x="122" y="10"/>
                    <a:pt x="118" y="10"/>
                  </a:cubicBezTo>
                  <a:cubicBezTo>
                    <a:pt x="112" y="10"/>
                    <a:pt x="109" y="14"/>
                    <a:pt x="109" y="22"/>
                  </a:cubicBezTo>
                  <a:cubicBezTo>
                    <a:pt x="109" y="30"/>
                    <a:pt x="111" y="33"/>
                    <a:pt x="117" y="33"/>
                  </a:cubicBezTo>
                  <a:cubicBezTo>
                    <a:pt x="121" y="33"/>
                    <a:pt x="124" y="32"/>
                    <a:pt x="124" y="32"/>
                  </a:cubicBezTo>
                  <a:cubicBezTo>
                    <a:pt x="124" y="30"/>
                    <a:pt x="124" y="30"/>
                    <a:pt x="124" y="30"/>
                  </a:cubicBezTo>
                  <a:cubicBezTo>
                    <a:pt x="124" y="30"/>
                    <a:pt x="120" y="31"/>
                    <a:pt x="117" y="31"/>
                  </a:cubicBezTo>
                  <a:moveTo>
                    <a:pt x="100" y="33"/>
                  </a:moveTo>
                  <a:cubicBezTo>
                    <a:pt x="103" y="33"/>
                    <a:pt x="103" y="33"/>
                    <a:pt x="103" y="33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00" y="0"/>
                    <a:pt x="100" y="0"/>
                    <a:pt x="100" y="0"/>
                  </a:cubicBezTo>
                  <a:lnTo>
                    <a:pt x="100" y="33"/>
                  </a:lnTo>
                  <a:close/>
                  <a:moveTo>
                    <a:pt x="66" y="10"/>
                  </a:moveTo>
                  <a:cubicBezTo>
                    <a:pt x="71" y="33"/>
                    <a:pt x="71" y="33"/>
                    <a:pt x="71" y="33"/>
                  </a:cubicBezTo>
                  <a:cubicBezTo>
                    <a:pt x="76" y="33"/>
                    <a:pt x="76" y="33"/>
                    <a:pt x="76" y="33"/>
                  </a:cubicBezTo>
                  <a:cubicBezTo>
                    <a:pt x="80" y="14"/>
                    <a:pt x="80" y="14"/>
                    <a:pt x="80" y="14"/>
                  </a:cubicBezTo>
                  <a:cubicBezTo>
                    <a:pt x="85" y="33"/>
                    <a:pt x="85" y="33"/>
                    <a:pt x="85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5" y="10"/>
                    <a:pt x="95" y="10"/>
                    <a:pt x="95" y="10"/>
                  </a:cubicBezTo>
                  <a:cubicBezTo>
                    <a:pt x="92" y="10"/>
                    <a:pt x="92" y="10"/>
                    <a:pt x="92" y="10"/>
                  </a:cubicBezTo>
                  <a:cubicBezTo>
                    <a:pt x="88" y="30"/>
                    <a:pt x="88" y="30"/>
                    <a:pt x="88" y="30"/>
                  </a:cubicBezTo>
                  <a:cubicBezTo>
                    <a:pt x="87" y="30"/>
                    <a:pt x="87" y="30"/>
                    <a:pt x="87" y="30"/>
                  </a:cubicBezTo>
                  <a:cubicBezTo>
                    <a:pt x="82" y="11"/>
                    <a:pt x="82" y="11"/>
                    <a:pt x="82" y="11"/>
                  </a:cubicBezTo>
                  <a:cubicBezTo>
                    <a:pt x="79" y="11"/>
                    <a:pt x="79" y="11"/>
                    <a:pt x="79" y="11"/>
                  </a:cubicBezTo>
                  <a:cubicBezTo>
                    <a:pt x="74" y="30"/>
                    <a:pt x="74" y="30"/>
                    <a:pt x="74" y="30"/>
                  </a:cubicBezTo>
                  <a:cubicBezTo>
                    <a:pt x="73" y="30"/>
                    <a:pt x="73" y="30"/>
                    <a:pt x="73" y="30"/>
                  </a:cubicBezTo>
                  <a:cubicBezTo>
                    <a:pt x="68" y="10"/>
                    <a:pt x="68" y="10"/>
                    <a:pt x="68" y="10"/>
                  </a:cubicBezTo>
                  <a:lnTo>
                    <a:pt x="66" y="10"/>
                  </a:lnTo>
                  <a:close/>
                  <a:moveTo>
                    <a:pt x="53" y="31"/>
                  </a:moveTo>
                  <a:cubicBezTo>
                    <a:pt x="48" y="31"/>
                    <a:pt x="47" y="27"/>
                    <a:pt x="47" y="21"/>
                  </a:cubicBezTo>
                  <a:cubicBezTo>
                    <a:pt x="47" y="15"/>
                    <a:pt x="48" y="12"/>
                    <a:pt x="53" y="12"/>
                  </a:cubicBezTo>
                  <a:cubicBezTo>
                    <a:pt x="58" y="12"/>
                    <a:pt x="59" y="15"/>
                    <a:pt x="59" y="21"/>
                  </a:cubicBezTo>
                  <a:cubicBezTo>
                    <a:pt x="59" y="27"/>
                    <a:pt x="59" y="31"/>
                    <a:pt x="53" y="31"/>
                  </a:cubicBezTo>
                  <a:moveTo>
                    <a:pt x="53" y="10"/>
                  </a:moveTo>
                  <a:cubicBezTo>
                    <a:pt x="46" y="10"/>
                    <a:pt x="45" y="14"/>
                    <a:pt x="45" y="21"/>
                  </a:cubicBezTo>
                  <a:cubicBezTo>
                    <a:pt x="45" y="28"/>
                    <a:pt x="45" y="33"/>
                    <a:pt x="53" y="33"/>
                  </a:cubicBezTo>
                  <a:cubicBezTo>
                    <a:pt x="61" y="33"/>
                    <a:pt x="62" y="28"/>
                    <a:pt x="62" y="21"/>
                  </a:cubicBezTo>
                  <a:cubicBezTo>
                    <a:pt x="62" y="14"/>
                    <a:pt x="60" y="10"/>
                    <a:pt x="53" y="10"/>
                  </a:cubicBezTo>
                  <a:moveTo>
                    <a:pt x="25" y="33"/>
                  </a:move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8" y="12"/>
                    <a:pt x="32" y="12"/>
                  </a:cubicBezTo>
                  <a:cubicBezTo>
                    <a:pt x="35" y="12"/>
                    <a:pt x="36" y="14"/>
                    <a:pt x="36" y="20"/>
                  </a:cubicBezTo>
                  <a:cubicBezTo>
                    <a:pt x="36" y="33"/>
                    <a:pt x="36" y="33"/>
                    <a:pt x="36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39" y="13"/>
                    <a:pt x="37" y="10"/>
                    <a:pt x="32" y="10"/>
                  </a:cubicBezTo>
                  <a:cubicBezTo>
                    <a:pt x="28" y="10"/>
                    <a:pt x="25" y="14"/>
                    <a:pt x="25" y="14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3" y="33"/>
                    <a:pt x="23" y="33"/>
                    <a:pt x="23" y="33"/>
                  </a:cubicBezTo>
                  <a:lnTo>
                    <a:pt x="25" y="33"/>
                  </a:lnTo>
                  <a:close/>
                  <a:moveTo>
                    <a:pt x="15" y="33"/>
                  </a:moveTo>
                  <a:cubicBezTo>
                    <a:pt x="18" y="33"/>
                    <a:pt x="18" y="33"/>
                    <a:pt x="18" y="33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7" y="18"/>
                    <a:pt x="7" y="18"/>
                    <a:pt x="7" y="18"/>
                  </a:cubicBezTo>
                  <a:lnTo>
                    <a:pt x="15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Arial"/>
                <a:buNone/>
              </a:pPr>
              <a:endParaRPr sz="2445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" name="Google Shape;24;p20"/>
          <p:cNvSpPr/>
          <p:nvPr/>
        </p:nvSpPr>
        <p:spPr>
          <a:xfrm>
            <a:off x="7" y="2731507"/>
            <a:ext cx="12192000" cy="1602004"/>
          </a:xfrm>
          <a:custGeom>
            <a:avLst/>
            <a:gdLst/>
            <a:ahLst/>
            <a:cxnLst/>
            <a:rect l="l" t="t" r="r" b="b"/>
            <a:pathLst>
              <a:path w="9137959" h="1266632" extrusionOk="0">
                <a:moveTo>
                  <a:pt x="2320018" y="649"/>
                </a:moveTo>
                <a:cubicBezTo>
                  <a:pt x="4560614" y="39451"/>
                  <a:pt x="6729456" y="1803152"/>
                  <a:pt x="8998997" y="805209"/>
                </a:cubicBezTo>
                <a:lnTo>
                  <a:pt x="9137959" y="740529"/>
                </a:lnTo>
                <a:lnTo>
                  <a:pt x="9137959" y="780834"/>
                </a:lnTo>
                <a:lnTo>
                  <a:pt x="8979277" y="855961"/>
                </a:lnTo>
                <a:cubicBezTo>
                  <a:pt x="5529585" y="2412477"/>
                  <a:pt x="2674938" y="-1092436"/>
                  <a:pt x="0" y="777974"/>
                </a:cubicBezTo>
                <a:cubicBezTo>
                  <a:pt x="0" y="777974"/>
                  <a:pt x="0" y="777974"/>
                  <a:pt x="0" y="737717"/>
                </a:cubicBezTo>
                <a:cubicBezTo>
                  <a:pt x="786191" y="174129"/>
                  <a:pt x="1557262" y="-12560"/>
                  <a:pt x="2320018" y="649"/>
                </a:cubicBezTo>
                <a:close/>
              </a:path>
            </a:pathLst>
          </a:custGeom>
          <a:solidFill>
            <a:srgbClr val="A9DBF4"/>
          </a:solidFill>
          <a:ln>
            <a:noFill/>
          </a:ln>
        </p:spPr>
        <p:txBody>
          <a:bodyPr spcFirstLastPara="1" wrap="square" lIns="91357" tIns="45679" rIns="91357" bIns="45679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779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7053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Agenda heading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560925" y="2209803"/>
            <a:ext cx="11123081" cy="3946732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200"/>
              </a:spcBef>
              <a:defRPr sz="1600" b="1">
                <a:solidFill>
                  <a:schemeClr val="tx2"/>
                </a:solidFill>
                <a:latin typeface="+mj-lt"/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Section text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560227" y="427031"/>
            <a:ext cx="8724735" cy="34366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0"/>
              </a:spcBef>
              <a:defRPr sz="13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heading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1CB1516-1F55-41A8-B9A9-A7CDA6426D9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293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0B43B98-3FBE-F9A8-41A9-EDB28CB61573}"/>
              </a:ext>
            </a:extLst>
          </p:cNvPr>
          <p:cNvSpPr/>
          <p:nvPr userDrawn="1"/>
        </p:nvSpPr>
        <p:spPr>
          <a:xfrm>
            <a:off x="6001900" y="0"/>
            <a:ext cx="6190099" cy="6858000"/>
          </a:xfrm>
          <a:prstGeom prst="rect">
            <a:avLst/>
          </a:prstGeom>
          <a:solidFill>
            <a:srgbClr val="1D345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68C423D-D506-372C-E93E-F9F318F48F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40383" y="54440"/>
            <a:ext cx="2154767" cy="7566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31278E-109D-5FB9-F1B7-136450BAC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8122" y="1147643"/>
            <a:ext cx="5357653" cy="4209882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A9B40EB-3C0C-D211-8713-B2AA80C834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950" y="349804"/>
            <a:ext cx="5271736" cy="5827160"/>
          </a:xfrm>
        </p:spPr>
        <p:txBody>
          <a:bodyPr>
            <a:normAutofit/>
          </a:bodyPr>
          <a:lstStyle>
            <a:lvl1pPr>
              <a:defRPr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2E24B7B-7783-E692-D252-08CDFED42FA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6446983"/>
            <a:ext cx="1878330" cy="331197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919FCAC-0854-F785-1B5E-4236C9DD1F3E}"/>
              </a:ext>
            </a:extLst>
          </p:cNvPr>
          <p:cNvSpPr txBox="1">
            <a:spLocks/>
          </p:cNvSpPr>
          <p:nvPr userDrawn="1"/>
        </p:nvSpPr>
        <p:spPr>
          <a:xfrm>
            <a:off x="11760459" y="6541305"/>
            <a:ext cx="365504" cy="2622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6F6111F-E709-46A1-A971-75215FAAE3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A0048386-AAEC-3E16-AFED-F36562770E77}"/>
              </a:ext>
            </a:extLst>
          </p:cNvPr>
          <p:cNvSpPr txBox="1">
            <a:spLocks/>
          </p:cNvSpPr>
          <p:nvPr userDrawn="1"/>
        </p:nvSpPr>
        <p:spPr>
          <a:xfrm>
            <a:off x="9840383" y="6541305"/>
            <a:ext cx="1634698" cy="2622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EIT InnoEnergy | EBA250</a:t>
            </a:r>
          </a:p>
        </p:txBody>
      </p:sp>
    </p:spTree>
    <p:extLst>
      <p:ext uri="{BB962C8B-B14F-4D97-AF65-F5344CB8AC3E}">
        <p14:creationId xmlns:p14="http://schemas.microsoft.com/office/powerpoint/2010/main" val="19957480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B1516-1F55-41A8-B9A9-A7CDA6426D97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560220" y="427031"/>
            <a:ext cx="9397944" cy="343659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1733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heading</a:t>
            </a:r>
          </a:p>
        </p:txBody>
      </p:sp>
    </p:spTree>
    <p:extLst>
      <p:ext uri="{BB962C8B-B14F-4D97-AF65-F5344CB8AC3E}">
        <p14:creationId xmlns:p14="http://schemas.microsoft.com/office/powerpoint/2010/main" val="123724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18" b="23218"/>
          <a:stretch/>
        </p:blipFill>
        <p:spPr>
          <a:xfrm flipH="1">
            <a:off x="0" y="-23733"/>
            <a:ext cx="12192000" cy="4357239"/>
          </a:xfrm>
          <a:prstGeom prst="rect">
            <a:avLst/>
          </a:prstGeom>
        </p:spPr>
      </p:pic>
      <p:sp>
        <p:nvSpPr>
          <p:cNvPr id="29" name="Freeform: Shape 28"/>
          <p:cNvSpPr/>
          <p:nvPr userDrawn="1"/>
        </p:nvSpPr>
        <p:spPr>
          <a:xfrm>
            <a:off x="0" y="2988001"/>
            <a:ext cx="12192000" cy="3870001"/>
          </a:xfrm>
          <a:custGeom>
            <a:avLst/>
            <a:gdLst>
              <a:gd name="connsiteX0" fmla="*/ 1786164 w 9140980"/>
              <a:gd name="connsiteY0" fmla="*/ 76 h 2902501"/>
              <a:gd name="connsiteX1" fmla="*/ 8982246 w 9140980"/>
              <a:gd name="connsiteY1" fmla="*/ 610050 h 2902501"/>
              <a:gd name="connsiteX2" fmla="*/ 9140980 w 9140980"/>
              <a:gd name="connsiteY2" fmla="*/ 538785 h 2902501"/>
              <a:gd name="connsiteX3" fmla="*/ 9140980 w 9140980"/>
              <a:gd name="connsiteY3" fmla="*/ 2902501 h 2902501"/>
              <a:gd name="connsiteX4" fmla="*/ 0 w 9140980"/>
              <a:gd name="connsiteY4" fmla="*/ 2902501 h 2902501"/>
              <a:gd name="connsiteX5" fmla="*/ 0 w 9140980"/>
              <a:gd name="connsiteY5" fmla="*/ 536073 h 2902501"/>
              <a:gd name="connsiteX6" fmla="*/ 1786164 w 9140980"/>
              <a:gd name="connsiteY6" fmla="*/ 76 h 2902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0980" h="2902501">
                <a:moveTo>
                  <a:pt x="1786164" y="76"/>
                </a:moveTo>
                <a:cubicBezTo>
                  <a:pt x="3953626" y="-13353"/>
                  <a:pt x="6286283" y="1763551"/>
                  <a:pt x="8982246" y="610050"/>
                </a:cubicBezTo>
                <a:lnTo>
                  <a:pt x="9140980" y="538785"/>
                </a:lnTo>
                <a:lnTo>
                  <a:pt x="9140980" y="2902501"/>
                </a:lnTo>
                <a:lnTo>
                  <a:pt x="0" y="2902501"/>
                </a:lnTo>
                <a:lnTo>
                  <a:pt x="0" y="536073"/>
                </a:lnTo>
                <a:cubicBezTo>
                  <a:pt x="585336" y="147959"/>
                  <a:pt x="1179274" y="3837"/>
                  <a:pt x="1786164" y="76"/>
                </a:cubicBezTo>
                <a:close/>
              </a:path>
            </a:pathLst>
          </a:cu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1" tIns="60960" rIns="121921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67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6" name="Freeform: Shape 35"/>
          <p:cNvSpPr/>
          <p:nvPr/>
        </p:nvSpPr>
        <p:spPr>
          <a:xfrm>
            <a:off x="12192003" y="3243676"/>
            <a:ext cx="8055" cy="43117"/>
          </a:xfrm>
          <a:custGeom>
            <a:avLst/>
            <a:gdLst>
              <a:gd name="connsiteX0" fmla="*/ 6041 w 6041"/>
              <a:gd name="connsiteY0" fmla="*/ 0 h 43117"/>
              <a:gd name="connsiteX1" fmla="*/ 6041 w 6041"/>
              <a:gd name="connsiteY1" fmla="*/ 40257 h 43117"/>
              <a:gd name="connsiteX2" fmla="*/ 0 w 6041"/>
              <a:gd name="connsiteY2" fmla="*/ 43117 h 43117"/>
              <a:gd name="connsiteX3" fmla="*/ 0 w 6041"/>
              <a:gd name="connsiteY3" fmla="*/ 2812 h 43117"/>
              <a:gd name="connsiteX4" fmla="*/ 6041 w 6041"/>
              <a:gd name="connsiteY4" fmla="*/ 0 h 43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1" h="43117">
                <a:moveTo>
                  <a:pt x="6041" y="0"/>
                </a:moveTo>
                <a:cubicBezTo>
                  <a:pt x="6041" y="0"/>
                  <a:pt x="6041" y="0"/>
                  <a:pt x="6041" y="40257"/>
                </a:cubicBezTo>
                <a:lnTo>
                  <a:pt x="0" y="43117"/>
                </a:lnTo>
                <a:lnTo>
                  <a:pt x="0" y="2812"/>
                </a:lnTo>
                <a:lnTo>
                  <a:pt x="6041" y="0"/>
                </a:lnTo>
                <a:close/>
              </a:path>
            </a:pathLst>
          </a:custGeom>
          <a:gradFill flip="none" rotWithShape="1">
            <a:gsLst>
              <a:gs pos="0">
                <a:srgbClr val="A7CA64"/>
              </a:gs>
              <a:gs pos="50000">
                <a:schemeClr val="accent2">
                  <a:lumMod val="40000"/>
                  <a:lumOff val="60000"/>
                </a:schemeClr>
              </a:gs>
              <a:gs pos="100000">
                <a:srgbClr val="A7CA64"/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1" tIns="45720" rIns="91441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GB" sz="1800" dirty="0">
              <a:solidFill>
                <a:schemeClr val="tx1"/>
              </a:solidFill>
            </a:endParaRPr>
          </a:p>
        </p:txBody>
      </p:sp>
      <p:sp>
        <p:nvSpPr>
          <p:cNvPr id="14" name="Freeform: Shape 13"/>
          <p:cNvSpPr/>
          <p:nvPr userDrawn="1"/>
        </p:nvSpPr>
        <p:spPr>
          <a:xfrm>
            <a:off x="0" y="2731500"/>
            <a:ext cx="12192000" cy="1602005"/>
          </a:xfrm>
          <a:custGeom>
            <a:avLst/>
            <a:gdLst>
              <a:gd name="connsiteX0" fmla="*/ 2320018 w 9137959"/>
              <a:gd name="connsiteY0" fmla="*/ 649 h 1266632"/>
              <a:gd name="connsiteX1" fmla="*/ 8998997 w 9137959"/>
              <a:gd name="connsiteY1" fmla="*/ 805209 h 1266632"/>
              <a:gd name="connsiteX2" fmla="*/ 9137959 w 9137959"/>
              <a:gd name="connsiteY2" fmla="*/ 740529 h 1266632"/>
              <a:gd name="connsiteX3" fmla="*/ 9137959 w 9137959"/>
              <a:gd name="connsiteY3" fmla="*/ 780834 h 1266632"/>
              <a:gd name="connsiteX4" fmla="*/ 8979277 w 9137959"/>
              <a:gd name="connsiteY4" fmla="*/ 855961 h 1266632"/>
              <a:gd name="connsiteX5" fmla="*/ 0 w 9137959"/>
              <a:gd name="connsiteY5" fmla="*/ 777974 h 1266632"/>
              <a:gd name="connsiteX6" fmla="*/ 0 w 9137959"/>
              <a:gd name="connsiteY6" fmla="*/ 737717 h 1266632"/>
              <a:gd name="connsiteX7" fmla="*/ 2320018 w 9137959"/>
              <a:gd name="connsiteY7" fmla="*/ 649 h 1266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959" h="1266632">
                <a:moveTo>
                  <a:pt x="2320018" y="649"/>
                </a:moveTo>
                <a:cubicBezTo>
                  <a:pt x="4560614" y="39451"/>
                  <a:pt x="6729456" y="1803152"/>
                  <a:pt x="8998997" y="805209"/>
                </a:cubicBezTo>
                <a:lnTo>
                  <a:pt x="9137959" y="740529"/>
                </a:lnTo>
                <a:lnTo>
                  <a:pt x="9137959" y="780834"/>
                </a:lnTo>
                <a:lnTo>
                  <a:pt x="8979277" y="855961"/>
                </a:lnTo>
                <a:cubicBezTo>
                  <a:pt x="5529585" y="2412477"/>
                  <a:pt x="2674938" y="-1092436"/>
                  <a:pt x="0" y="777974"/>
                </a:cubicBezTo>
                <a:cubicBezTo>
                  <a:pt x="0" y="777974"/>
                  <a:pt x="0" y="777974"/>
                  <a:pt x="0" y="737717"/>
                </a:cubicBezTo>
                <a:cubicBezTo>
                  <a:pt x="786191" y="174129"/>
                  <a:pt x="1557262" y="-12560"/>
                  <a:pt x="2320018" y="649"/>
                </a:cubicBezTo>
                <a:close/>
              </a:path>
            </a:pathLst>
          </a:custGeom>
          <a:gradFill flip="none" rotWithShape="1">
            <a:gsLst>
              <a:gs pos="0">
                <a:srgbClr val="A7CA64"/>
              </a:gs>
              <a:gs pos="50000">
                <a:srgbClr val="D2DF83">
                  <a:lumMod val="40000"/>
                  <a:lumOff val="60000"/>
                </a:srgbClr>
              </a:gs>
              <a:gs pos="100000">
                <a:srgbClr val="A7CA64"/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1" tIns="45720" rIns="91441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906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12364" y="4852704"/>
            <a:ext cx="9356877" cy="977952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 algn="l">
              <a:lnSpc>
                <a:spcPct val="70000"/>
              </a:lnSpc>
              <a:spcBef>
                <a:spcPts val="0"/>
              </a:spcBef>
              <a:buNone/>
              <a:defRPr sz="4399" b="1" spc="-41" baseline="0">
                <a:solidFill>
                  <a:schemeClr val="tx2"/>
                </a:solidFill>
                <a:latin typeface="+mj-lt"/>
              </a:defRPr>
            </a:lvl1pPr>
            <a:lvl2pPr marL="457150" indent="0" algn="ctr">
              <a:buNone/>
              <a:defRPr sz="1999"/>
            </a:lvl2pPr>
            <a:lvl3pPr marL="914298" indent="0" algn="ctr">
              <a:buNone/>
              <a:defRPr sz="1800"/>
            </a:lvl3pPr>
            <a:lvl4pPr marL="1371451" indent="0" algn="ctr">
              <a:buNone/>
              <a:defRPr sz="1600"/>
            </a:lvl4pPr>
            <a:lvl5pPr marL="1828601" indent="0" algn="ctr">
              <a:buNone/>
              <a:defRPr sz="1600"/>
            </a:lvl5pPr>
            <a:lvl6pPr marL="2285750" indent="0" algn="ctr">
              <a:buNone/>
              <a:defRPr sz="1600"/>
            </a:lvl6pPr>
            <a:lvl7pPr marL="2742899" indent="0" algn="ctr">
              <a:buNone/>
              <a:defRPr sz="1600"/>
            </a:lvl7pPr>
            <a:lvl8pPr marL="3200049" indent="0" algn="ctr">
              <a:buNone/>
              <a:defRPr sz="1600"/>
            </a:lvl8pPr>
            <a:lvl9pPr marL="3657201" indent="0" algn="ctr">
              <a:buNone/>
              <a:defRPr sz="1600"/>
            </a:lvl9pPr>
          </a:lstStyle>
          <a:p>
            <a:r>
              <a:rPr lang="en-US" dirty="0"/>
              <a:t>Heading</a:t>
            </a:r>
            <a:br>
              <a:rPr lang="en-US" dirty="0"/>
            </a:br>
            <a:r>
              <a:rPr lang="en-US" dirty="0" err="1"/>
              <a:t>Heading</a:t>
            </a:r>
            <a:endParaRPr lang="en-US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1" hasCustomPrompt="1"/>
          </p:nvPr>
        </p:nvSpPr>
        <p:spPr>
          <a:xfrm>
            <a:off x="1512364" y="5936809"/>
            <a:ext cx="9356877" cy="287260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>
              <a:spcBef>
                <a:spcPts val="0"/>
              </a:spcBef>
              <a:buNone/>
              <a:defRPr sz="1867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 Surname. Date. Place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6F81066-BB6C-4833-9CF7-6873A03EE6F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12364" y="4498319"/>
            <a:ext cx="9356877" cy="28726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spcBef>
                <a:spcPts val="0"/>
              </a:spcBef>
              <a:defRPr sz="1867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1116B0-6DE8-4FCD-93D1-6978009B1144}"/>
              </a:ext>
            </a:extLst>
          </p:cNvPr>
          <p:cNvSpPr txBox="1"/>
          <p:nvPr userDrawn="1"/>
        </p:nvSpPr>
        <p:spPr>
          <a:xfrm rot="16200000">
            <a:off x="10428175" y="1989322"/>
            <a:ext cx="3052464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dirty="0">
                <a:solidFill>
                  <a:schemeClr val="bg1"/>
                </a:solidFill>
              </a:rPr>
              <a:t>Image courtesy of Roberto Bueno, TBB Photo Contest</a:t>
            </a:r>
          </a:p>
        </p:txBody>
      </p:sp>
      <p:pic>
        <p:nvPicPr>
          <p:cNvPr id="12" name="Picture 1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7F41212-EBDB-4FC5-BFE3-CE3EEFFE42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3146" y="3521800"/>
            <a:ext cx="4484913" cy="878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61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52" b="26952"/>
          <a:stretch/>
        </p:blipFill>
        <p:spPr>
          <a:xfrm>
            <a:off x="4025" y="2"/>
            <a:ext cx="12187976" cy="4152900"/>
          </a:xfrm>
          <a:prstGeom prst="rect">
            <a:avLst/>
          </a:prstGeom>
        </p:spPr>
      </p:pic>
      <p:sp>
        <p:nvSpPr>
          <p:cNvPr id="29" name="Freeform: Shape 28"/>
          <p:cNvSpPr/>
          <p:nvPr userDrawn="1"/>
        </p:nvSpPr>
        <p:spPr>
          <a:xfrm>
            <a:off x="-29848" y="2988001"/>
            <a:ext cx="12221848" cy="3870001"/>
          </a:xfrm>
          <a:custGeom>
            <a:avLst/>
            <a:gdLst>
              <a:gd name="connsiteX0" fmla="*/ 1786164 w 9140980"/>
              <a:gd name="connsiteY0" fmla="*/ 76 h 2902501"/>
              <a:gd name="connsiteX1" fmla="*/ 8982246 w 9140980"/>
              <a:gd name="connsiteY1" fmla="*/ 610050 h 2902501"/>
              <a:gd name="connsiteX2" fmla="*/ 9140980 w 9140980"/>
              <a:gd name="connsiteY2" fmla="*/ 538785 h 2902501"/>
              <a:gd name="connsiteX3" fmla="*/ 9140980 w 9140980"/>
              <a:gd name="connsiteY3" fmla="*/ 2902501 h 2902501"/>
              <a:gd name="connsiteX4" fmla="*/ 0 w 9140980"/>
              <a:gd name="connsiteY4" fmla="*/ 2902501 h 2902501"/>
              <a:gd name="connsiteX5" fmla="*/ 0 w 9140980"/>
              <a:gd name="connsiteY5" fmla="*/ 536073 h 2902501"/>
              <a:gd name="connsiteX6" fmla="*/ 1786164 w 9140980"/>
              <a:gd name="connsiteY6" fmla="*/ 76 h 2902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0980" h="2902501">
                <a:moveTo>
                  <a:pt x="1786164" y="76"/>
                </a:moveTo>
                <a:cubicBezTo>
                  <a:pt x="3953626" y="-13353"/>
                  <a:pt x="6286283" y="1763551"/>
                  <a:pt x="8982246" y="610050"/>
                </a:cubicBezTo>
                <a:lnTo>
                  <a:pt x="9140980" y="538785"/>
                </a:lnTo>
                <a:lnTo>
                  <a:pt x="9140980" y="2902501"/>
                </a:lnTo>
                <a:lnTo>
                  <a:pt x="0" y="2902501"/>
                </a:lnTo>
                <a:lnTo>
                  <a:pt x="0" y="536073"/>
                </a:lnTo>
                <a:cubicBezTo>
                  <a:pt x="585336" y="147959"/>
                  <a:pt x="1179274" y="3837"/>
                  <a:pt x="1786164" y="76"/>
                </a:cubicBezTo>
                <a:close/>
              </a:path>
            </a:pathLst>
          </a:cu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1" tIns="60960" rIns="121921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67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7" name="Freeform: Shape 16"/>
          <p:cNvSpPr/>
          <p:nvPr userDrawn="1"/>
        </p:nvSpPr>
        <p:spPr>
          <a:xfrm>
            <a:off x="0" y="2731500"/>
            <a:ext cx="12192000" cy="1602005"/>
          </a:xfrm>
          <a:custGeom>
            <a:avLst/>
            <a:gdLst>
              <a:gd name="connsiteX0" fmla="*/ 2320018 w 9137959"/>
              <a:gd name="connsiteY0" fmla="*/ 649 h 1266632"/>
              <a:gd name="connsiteX1" fmla="*/ 8998997 w 9137959"/>
              <a:gd name="connsiteY1" fmla="*/ 805209 h 1266632"/>
              <a:gd name="connsiteX2" fmla="*/ 9137959 w 9137959"/>
              <a:gd name="connsiteY2" fmla="*/ 740529 h 1266632"/>
              <a:gd name="connsiteX3" fmla="*/ 9137959 w 9137959"/>
              <a:gd name="connsiteY3" fmla="*/ 780834 h 1266632"/>
              <a:gd name="connsiteX4" fmla="*/ 8979277 w 9137959"/>
              <a:gd name="connsiteY4" fmla="*/ 855961 h 1266632"/>
              <a:gd name="connsiteX5" fmla="*/ 0 w 9137959"/>
              <a:gd name="connsiteY5" fmla="*/ 777974 h 1266632"/>
              <a:gd name="connsiteX6" fmla="*/ 0 w 9137959"/>
              <a:gd name="connsiteY6" fmla="*/ 737717 h 1266632"/>
              <a:gd name="connsiteX7" fmla="*/ 2320018 w 9137959"/>
              <a:gd name="connsiteY7" fmla="*/ 649 h 1266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959" h="1266632">
                <a:moveTo>
                  <a:pt x="2320018" y="649"/>
                </a:moveTo>
                <a:cubicBezTo>
                  <a:pt x="4560614" y="39451"/>
                  <a:pt x="6729456" y="1803152"/>
                  <a:pt x="8998997" y="805209"/>
                </a:cubicBezTo>
                <a:lnTo>
                  <a:pt x="9137959" y="740529"/>
                </a:lnTo>
                <a:lnTo>
                  <a:pt x="9137959" y="780834"/>
                </a:lnTo>
                <a:lnTo>
                  <a:pt x="8979277" y="855961"/>
                </a:lnTo>
                <a:cubicBezTo>
                  <a:pt x="5529585" y="2412477"/>
                  <a:pt x="2674938" y="-1092436"/>
                  <a:pt x="0" y="777974"/>
                </a:cubicBezTo>
                <a:cubicBezTo>
                  <a:pt x="0" y="777974"/>
                  <a:pt x="0" y="777974"/>
                  <a:pt x="0" y="737717"/>
                </a:cubicBezTo>
                <a:cubicBezTo>
                  <a:pt x="786191" y="174129"/>
                  <a:pt x="1557262" y="-12560"/>
                  <a:pt x="2320018" y="649"/>
                </a:cubicBezTo>
                <a:close/>
              </a:path>
            </a:pathLst>
          </a:custGeom>
          <a:gradFill flip="none" rotWithShape="1">
            <a:gsLst>
              <a:gs pos="0">
                <a:srgbClr val="A7CA64"/>
              </a:gs>
              <a:gs pos="50000">
                <a:srgbClr val="D2DF83">
                  <a:lumMod val="40000"/>
                  <a:lumOff val="60000"/>
                </a:srgbClr>
              </a:gs>
              <a:gs pos="100000">
                <a:srgbClr val="A7CA64"/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1" tIns="45720" rIns="91441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906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F75FBD99-0A0F-436F-9F30-D748F5861DA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12364" y="4852704"/>
            <a:ext cx="9356877" cy="977952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 algn="l">
              <a:lnSpc>
                <a:spcPct val="70000"/>
              </a:lnSpc>
              <a:spcBef>
                <a:spcPts val="0"/>
              </a:spcBef>
              <a:buNone/>
              <a:defRPr sz="4399" b="1" spc="-41" baseline="0">
                <a:solidFill>
                  <a:schemeClr val="tx2"/>
                </a:solidFill>
                <a:latin typeface="+mj-lt"/>
              </a:defRPr>
            </a:lvl1pPr>
            <a:lvl2pPr marL="457150" indent="0" algn="ctr">
              <a:buNone/>
              <a:defRPr sz="1999"/>
            </a:lvl2pPr>
            <a:lvl3pPr marL="914298" indent="0" algn="ctr">
              <a:buNone/>
              <a:defRPr sz="1800"/>
            </a:lvl3pPr>
            <a:lvl4pPr marL="1371451" indent="0" algn="ctr">
              <a:buNone/>
              <a:defRPr sz="1600"/>
            </a:lvl4pPr>
            <a:lvl5pPr marL="1828601" indent="0" algn="ctr">
              <a:buNone/>
              <a:defRPr sz="1600"/>
            </a:lvl5pPr>
            <a:lvl6pPr marL="2285750" indent="0" algn="ctr">
              <a:buNone/>
              <a:defRPr sz="1600"/>
            </a:lvl6pPr>
            <a:lvl7pPr marL="2742899" indent="0" algn="ctr">
              <a:buNone/>
              <a:defRPr sz="1600"/>
            </a:lvl7pPr>
            <a:lvl8pPr marL="3200049" indent="0" algn="ctr">
              <a:buNone/>
              <a:defRPr sz="1600"/>
            </a:lvl8pPr>
            <a:lvl9pPr marL="3657201" indent="0" algn="ctr">
              <a:buNone/>
              <a:defRPr sz="1600"/>
            </a:lvl9pPr>
          </a:lstStyle>
          <a:p>
            <a:r>
              <a:rPr lang="en-US" dirty="0"/>
              <a:t>Heading</a:t>
            </a:r>
            <a:br>
              <a:rPr lang="en-US" dirty="0"/>
            </a:br>
            <a:r>
              <a:rPr lang="en-US" dirty="0" err="1"/>
              <a:t>Heading</a:t>
            </a:r>
            <a:endParaRPr lang="en-US" dirty="0"/>
          </a:p>
        </p:txBody>
      </p:sp>
      <p:sp>
        <p:nvSpPr>
          <p:cNvPr id="20" name="Text Placeholder 29">
            <a:extLst>
              <a:ext uri="{FF2B5EF4-FFF2-40B4-BE49-F238E27FC236}">
                <a16:creationId xmlns:a16="http://schemas.microsoft.com/office/drawing/2014/main" id="{7FDC3752-62D0-4D09-ADFB-48133C66CBC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12364" y="5936809"/>
            <a:ext cx="9356877" cy="287260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>
              <a:spcBef>
                <a:spcPts val="0"/>
              </a:spcBef>
              <a:buNone/>
              <a:defRPr sz="1867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 Surname. Date. Place</a:t>
            </a:r>
            <a:endParaRPr lang="en-GB" dirty="0"/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DCD23FA4-779D-4F35-8428-18DD5B61CA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12364" y="4498319"/>
            <a:ext cx="9356877" cy="28726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spcBef>
                <a:spcPts val="0"/>
              </a:spcBef>
              <a:defRPr sz="1867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D414B42-7770-4AA5-A9C3-BA36B9E6080A}"/>
              </a:ext>
            </a:extLst>
          </p:cNvPr>
          <p:cNvSpPr txBox="1"/>
          <p:nvPr userDrawn="1"/>
        </p:nvSpPr>
        <p:spPr>
          <a:xfrm rot="16200000">
            <a:off x="10513902" y="2075047"/>
            <a:ext cx="2881012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dirty="0">
                <a:solidFill>
                  <a:schemeClr val="bg1"/>
                </a:solidFill>
              </a:rPr>
              <a:t>Image courtesy of Theo van </a:t>
            </a:r>
            <a:r>
              <a:rPr lang="en-US" sz="1333" dirty="0" err="1">
                <a:solidFill>
                  <a:schemeClr val="bg1"/>
                </a:solidFill>
              </a:rPr>
              <a:t>Rensen</a:t>
            </a:r>
            <a:r>
              <a:rPr lang="en-US" sz="1333" dirty="0">
                <a:solidFill>
                  <a:schemeClr val="bg1"/>
                </a:solidFill>
              </a:rPr>
              <a:t>, TBB Photo Contest</a:t>
            </a:r>
          </a:p>
        </p:txBody>
      </p:sp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472EE39-F2F2-484A-B339-E41F11A3B9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3146" y="3521800"/>
            <a:ext cx="4484913" cy="878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46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A088630-4B96-430C-90E9-C316CA4801F1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13" b="23413"/>
          <a:stretch/>
        </p:blipFill>
        <p:spPr>
          <a:xfrm>
            <a:off x="4025" y="2"/>
            <a:ext cx="12187976" cy="4152900"/>
          </a:xfrm>
          <a:prstGeom prst="rect">
            <a:avLst/>
          </a:prstGeom>
        </p:spPr>
      </p:pic>
      <p:sp>
        <p:nvSpPr>
          <p:cNvPr id="29" name="Freeform: Shape 28"/>
          <p:cNvSpPr/>
          <p:nvPr userDrawn="1"/>
        </p:nvSpPr>
        <p:spPr>
          <a:xfrm>
            <a:off x="4027" y="2988001"/>
            <a:ext cx="12187973" cy="3870001"/>
          </a:xfrm>
          <a:custGeom>
            <a:avLst/>
            <a:gdLst>
              <a:gd name="connsiteX0" fmla="*/ 1786164 w 9140980"/>
              <a:gd name="connsiteY0" fmla="*/ 76 h 2902501"/>
              <a:gd name="connsiteX1" fmla="*/ 8982246 w 9140980"/>
              <a:gd name="connsiteY1" fmla="*/ 610050 h 2902501"/>
              <a:gd name="connsiteX2" fmla="*/ 9140980 w 9140980"/>
              <a:gd name="connsiteY2" fmla="*/ 538785 h 2902501"/>
              <a:gd name="connsiteX3" fmla="*/ 9140980 w 9140980"/>
              <a:gd name="connsiteY3" fmla="*/ 2902501 h 2902501"/>
              <a:gd name="connsiteX4" fmla="*/ 0 w 9140980"/>
              <a:gd name="connsiteY4" fmla="*/ 2902501 h 2902501"/>
              <a:gd name="connsiteX5" fmla="*/ 0 w 9140980"/>
              <a:gd name="connsiteY5" fmla="*/ 536073 h 2902501"/>
              <a:gd name="connsiteX6" fmla="*/ 1786164 w 9140980"/>
              <a:gd name="connsiteY6" fmla="*/ 76 h 2902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0980" h="2902501">
                <a:moveTo>
                  <a:pt x="1786164" y="76"/>
                </a:moveTo>
                <a:cubicBezTo>
                  <a:pt x="3953626" y="-13353"/>
                  <a:pt x="6286283" y="1763551"/>
                  <a:pt x="8982246" y="610050"/>
                </a:cubicBezTo>
                <a:lnTo>
                  <a:pt x="9140980" y="538785"/>
                </a:lnTo>
                <a:lnTo>
                  <a:pt x="9140980" y="2902501"/>
                </a:lnTo>
                <a:lnTo>
                  <a:pt x="0" y="2902501"/>
                </a:lnTo>
                <a:lnTo>
                  <a:pt x="0" y="536073"/>
                </a:lnTo>
                <a:cubicBezTo>
                  <a:pt x="585336" y="147959"/>
                  <a:pt x="1179274" y="3837"/>
                  <a:pt x="1786164" y="76"/>
                </a:cubicBezTo>
                <a:close/>
              </a:path>
            </a:pathLst>
          </a:cu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1" tIns="60960" rIns="121921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67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6" name="Freeform: Shape 35"/>
          <p:cNvSpPr/>
          <p:nvPr/>
        </p:nvSpPr>
        <p:spPr>
          <a:xfrm>
            <a:off x="12192003" y="3243676"/>
            <a:ext cx="8055" cy="43117"/>
          </a:xfrm>
          <a:custGeom>
            <a:avLst/>
            <a:gdLst>
              <a:gd name="connsiteX0" fmla="*/ 6041 w 6041"/>
              <a:gd name="connsiteY0" fmla="*/ 0 h 43117"/>
              <a:gd name="connsiteX1" fmla="*/ 6041 w 6041"/>
              <a:gd name="connsiteY1" fmla="*/ 40257 h 43117"/>
              <a:gd name="connsiteX2" fmla="*/ 0 w 6041"/>
              <a:gd name="connsiteY2" fmla="*/ 43117 h 43117"/>
              <a:gd name="connsiteX3" fmla="*/ 0 w 6041"/>
              <a:gd name="connsiteY3" fmla="*/ 2812 h 43117"/>
              <a:gd name="connsiteX4" fmla="*/ 6041 w 6041"/>
              <a:gd name="connsiteY4" fmla="*/ 0 h 43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1" h="43117">
                <a:moveTo>
                  <a:pt x="6041" y="0"/>
                </a:moveTo>
                <a:cubicBezTo>
                  <a:pt x="6041" y="0"/>
                  <a:pt x="6041" y="0"/>
                  <a:pt x="6041" y="40257"/>
                </a:cubicBezTo>
                <a:lnTo>
                  <a:pt x="0" y="43117"/>
                </a:lnTo>
                <a:lnTo>
                  <a:pt x="0" y="2812"/>
                </a:lnTo>
                <a:lnTo>
                  <a:pt x="6041" y="0"/>
                </a:lnTo>
                <a:close/>
              </a:path>
            </a:pathLst>
          </a:custGeom>
          <a:gradFill flip="none" rotWithShape="1">
            <a:gsLst>
              <a:gs pos="0">
                <a:srgbClr val="A7CA64"/>
              </a:gs>
              <a:gs pos="50000">
                <a:schemeClr val="accent2">
                  <a:lumMod val="40000"/>
                  <a:lumOff val="60000"/>
                </a:schemeClr>
              </a:gs>
              <a:gs pos="100000">
                <a:srgbClr val="A7CA64"/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1" tIns="45720" rIns="91441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GB" sz="1800" dirty="0">
              <a:solidFill>
                <a:schemeClr val="tx1"/>
              </a:solidFill>
            </a:endParaRPr>
          </a:p>
        </p:txBody>
      </p:sp>
      <p:sp>
        <p:nvSpPr>
          <p:cNvPr id="17" name="Freeform: Shape 16"/>
          <p:cNvSpPr/>
          <p:nvPr userDrawn="1"/>
        </p:nvSpPr>
        <p:spPr>
          <a:xfrm>
            <a:off x="0" y="2731500"/>
            <a:ext cx="12192000" cy="1602005"/>
          </a:xfrm>
          <a:custGeom>
            <a:avLst/>
            <a:gdLst>
              <a:gd name="connsiteX0" fmla="*/ 2320018 w 9137959"/>
              <a:gd name="connsiteY0" fmla="*/ 649 h 1266632"/>
              <a:gd name="connsiteX1" fmla="*/ 8998997 w 9137959"/>
              <a:gd name="connsiteY1" fmla="*/ 805209 h 1266632"/>
              <a:gd name="connsiteX2" fmla="*/ 9137959 w 9137959"/>
              <a:gd name="connsiteY2" fmla="*/ 740529 h 1266632"/>
              <a:gd name="connsiteX3" fmla="*/ 9137959 w 9137959"/>
              <a:gd name="connsiteY3" fmla="*/ 780834 h 1266632"/>
              <a:gd name="connsiteX4" fmla="*/ 8979277 w 9137959"/>
              <a:gd name="connsiteY4" fmla="*/ 855961 h 1266632"/>
              <a:gd name="connsiteX5" fmla="*/ 0 w 9137959"/>
              <a:gd name="connsiteY5" fmla="*/ 777974 h 1266632"/>
              <a:gd name="connsiteX6" fmla="*/ 0 w 9137959"/>
              <a:gd name="connsiteY6" fmla="*/ 737717 h 1266632"/>
              <a:gd name="connsiteX7" fmla="*/ 2320018 w 9137959"/>
              <a:gd name="connsiteY7" fmla="*/ 649 h 1266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959" h="1266632">
                <a:moveTo>
                  <a:pt x="2320018" y="649"/>
                </a:moveTo>
                <a:cubicBezTo>
                  <a:pt x="4560614" y="39451"/>
                  <a:pt x="6729456" y="1803152"/>
                  <a:pt x="8998997" y="805209"/>
                </a:cubicBezTo>
                <a:lnTo>
                  <a:pt x="9137959" y="740529"/>
                </a:lnTo>
                <a:lnTo>
                  <a:pt x="9137959" y="780834"/>
                </a:lnTo>
                <a:lnTo>
                  <a:pt x="8979277" y="855961"/>
                </a:lnTo>
                <a:cubicBezTo>
                  <a:pt x="5529585" y="2412477"/>
                  <a:pt x="2674938" y="-1092436"/>
                  <a:pt x="0" y="777974"/>
                </a:cubicBezTo>
                <a:cubicBezTo>
                  <a:pt x="0" y="777974"/>
                  <a:pt x="0" y="777974"/>
                  <a:pt x="0" y="737717"/>
                </a:cubicBezTo>
                <a:cubicBezTo>
                  <a:pt x="786191" y="174129"/>
                  <a:pt x="1557262" y="-12560"/>
                  <a:pt x="2320018" y="649"/>
                </a:cubicBezTo>
                <a:close/>
              </a:path>
            </a:pathLst>
          </a:custGeom>
          <a:gradFill flip="none" rotWithShape="1">
            <a:gsLst>
              <a:gs pos="0">
                <a:srgbClr val="A7CA64"/>
              </a:gs>
              <a:gs pos="50000">
                <a:srgbClr val="D2DF83">
                  <a:lumMod val="40000"/>
                  <a:lumOff val="60000"/>
                </a:srgbClr>
              </a:gs>
              <a:gs pos="100000">
                <a:srgbClr val="A7CA64"/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1" tIns="45720" rIns="91441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906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113042C8-B0A8-4121-B095-F7CD17B3142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12364" y="4852704"/>
            <a:ext cx="9356877" cy="977952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 algn="l">
              <a:lnSpc>
                <a:spcPct val="70000"/>
              </a:lnSpc>
              <a:spcBef>
                <a:spcPts val="0"/>
              </a:spcBef>
              <a:buNone/>
              <a:defRPr sz="4399" b="1" spc="-41" baseline="0">
                <a:solidFill>
                  <a:schemeClr val="tx2"/>
                </a:solidFill>
                <a:latin typeface="+mj-lt"/>
              </a:defRPr>
            </a:lvl1pPr>
            <a:lvl2pPr marL="457150" indent="0" algn="ctr">
              <a:buNone/>
              <a:defRPr sz="1999"/>
            </a:lvl2pPr>
            <a:lvl3pPr marL="914298" indent="0" algn="ctr">
              <a:buNone/>
              <a:defRPr sz="1800"/>
            </a:lvl3pPr>
            <a:lvl4pPr marL="1371451" indent="0" algn="ctr">
              <a:buNone/>
              <a:defRPr sz="1600"/>
            </a:lvl4pPr>
            <a:lvl5pPr marL="1828601" indent="0" algn="ctr">
              <a:buNone/>
              <a:defRPr sz="1600"/>
            </a:lvl5pPr>
            <a:lvl6pPr marL="2285750" indent="0" algn="ctr">
              <a:buNone/>
              <a:defRPr sz="1600"/>
            </a:lvl6pPr>
            <a:lvl7pPr marL="2742899" indent="0" algn="ctr">
              <a:buNone/>
              <a:defRPr sz="1600"/>
            </a:lvl7pPr>
            <a:lvl8pPr marL="3200049" indent="0" algn="ctr">
              <a:buNone/>
              <a:defRPr sz="1600"/>
            </a:lvl8pPr>
            <a:lvl9pPr marL="3657201" indent="0" algn="ctr">
              <a:buNone/>
              <a:defRPr sz="1600"/>
            </a:lvl9pPr>
          </a:lstStyle>
          <a:p>
            <a:r>
              <a:rPr lang="en-US" dirty="0"/>
              <a:t>Heading</a:t>
            </a:r>
            <a:br>
              <a:rPr lang="en-US" dirty="0"/>
            </a:br>
            <a:r>
              <a:rPr lang="en-US" dirty="0" err="1"/>
              <a:t>Heading</a:t>
            </a:r>
            <a:endParaRPr lang="en-US" dirty="0"/>
          </a:p>
        </p:txBody>
      </p:sp>
      <p:sp>
        <p:nvSpPr>
          <p:cNvPr id="20" name="Text Placeholder 29">
            <a:extLst>
              <a:ext uri="{FF2B5EF4-FFF2-40B4-BE49-F238E27FC236}">
                <a16:creationId xmlns:a16="http://schemas.microsoft.com/office/drawing/2014/main" id="{67C3B608-119B-45FA-A9C2-A85F22670C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12364" y="5936809"/>
            <a:ext cx="9356877" cy="287260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>
              <a:spcBef>
                <a:spcPts val="0"/>
              </a:spcBef>
              <a:buNone/>
              <a:defRPr sz="1867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 Surname. Date. Place</a:t>
            </a:r>
            <a:endParaRPr lang="en-GB" dirty="0"/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6351A6F0-C369-4B67-85C4-F8B3951AE5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12364" y="4498319"/>
            <a:ext cx="9356877" cy="28726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spcBef>
                <a:spcPts val="0"/>
              </a:spcBef>
              <a:defRPr sz="1867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  <a:endParaRPr lang="en-GB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C9EA024-A9BE-4683-9753-E554B3519D51}"/>
              </a:ext>
            </a:extLst>
          </p:cNvPr>
          <p:cNvSpPr txBox="1"/>
          <p:nvPr userDrawn="1"/>
        </p:nvSpPr>
        <p:spPr>
          <a:xfrm rot="16200000">
            <a:off x="10268867" y="1830862"/>
            <a:ext cx="3312789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dirty="0">
                <a:solidFill>
                  <a:schemeClr val="bg1"/>
                </a:solidFill>
              </a:rPr>
              <a:t>Image courtesy of  Robbert Frank </a:t>
            </a:r>
            <a:r>
              <a:rPr lang="en-US" sz="1333" dirty="0" err="1">
                <a:solidFill>
                  <a:schemeClr val="bg1"/>
                </a:solidFill>
              </a:rPr>
              <a:t>Hagens</a:t>
            </a:r>
            <a:r>
              <a:rPr lang="en-US" sz="1333" dirty="0">
                <a:solidFill>
                  <a:schemeClr val="bg1"/>
                </a:solidFill>
              </a:rPr>
              <a:t>, TBB Photo Contest</a:t>
            </a:r>
          </a:p>
        </p:txBody>
      </p:sp>
      <p:pic>
        <p:nvPicPr>
          <p:cNvPr id="13" name="Picture 1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1B2AB5A-F7A1-42A3-9004-C8A83AFBC60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3146" y="3521800"/>
            <a:ext cx="4484913" cy="878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47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/>
          <p:cNvSpPr/>
          <p:nvPr userDrawn="1"/>
        </p:nvSpPr>
        <p:spPr>
          <a:xfrm>
            <a:off x="0" y="2731500"/>
            <a:ext cx="12192000" cy="1602005"/>
          </a:xfrm>
          <a:custGeom>
            <a:avLst/>
            <a:gdLst>
              <a:gd name="connsiteX0" fmla="*/ 2320018 w 9137959"/>
              <a:gd name="connsiteY0" fmla="*/ 649 h 1266632"/>
              <a:gd name="connsiteX1" fmla="*/ 8998997 w 9137959"/>
              <a:gd name="connsiteY1" fmla="*/ 805209 h 1266632"/>
              <a:gd name="connsiteX2" fmla="*/ 9137959 w 9137959"/>
              <a:gd name="connsiteY2" fmla="*/ 740529 h 1266632"/>
              <a:gd name="connsiteX3" fmla="*/ 9137959 w 9137959"/>
              <a:gd name="connsiteY3" fmla="*/ 780834 h 1266632"/>
              <a:gd name="connsiteX4" fmla="*/ 8979277 w 9137959"/>
              <a:gd name="connsiteY4" fmla="*/ 855961 h 1266632"/>
              <a:gd name="connsiteX5" fmla="*/ 0 w 9137959"/>
              <a:gd name="connsiteY5" fmla="*/ 777974 h 1266632"/>
              <a:gd name="connsiteX6" fmla="*/ 0 w 9137959"/>
              <a:gd name="connsiteY6" fmla="*/ 737717 h 1266632"/>
              <a:gd name="connsiteX7" fmla="*/ 2320018 w 9137959"/>
              <a:gd name="connsiteY7" fmla="*/ 649 h 1266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959" h="1266632">
                <a:moveTo>
                  <a:pt x="2320018" y="649"/>
                </a:moveTo>
                <a:cubicBezTo>
                  <a:pt x="4560614" y="39451"/>
                  <a:pt x="6729456" y="1803152"/>
                  <a:pt x="8998997" y="805209"/>
                </a:cubicBezTo>
                <a:lnTo>
                  <a:pt x="9137959" y="740529"/>
                </a:lnTo>
                <a:lnTo>
                  <a:pt x="9137959" y="780834"/>
                </a:lnTo>
                <a:lnTo>
                  <a:pt x="8979277" y="855961"/>
                </a:lnTo>
                <a:cubicBezTo>
                  <a:pt x="5529585" y="2412477"/>
                  <a:pt x="2674938" y="-1092436"/>
                  <a:pt x="0" y="777974"/>
                </a:cubicBezTo>
                <a:cubicBezTo>
                  <a:pt x="0" y="777974"/>
                  <a:pt x="0" y="777974"/>
                  <a:pt x="0" y="737717"/>
                </a:cubicBezTo>
                <a:cubicBezTo>
                  <a:pt x="786191" y="174129"/>
                  <a:pt x="1557262" y="-12560"/>
                  <a:pt x="2320018" y="649"/>
                </a:cubicBezTo>
                <a:close/>
              </a:path>
            </a:pathLst>
          </a:custGeom>
          <a:gradFill flip="none" rotWithShape="1">
            <a:gsLst>
              <a:gs pos="0">
                <a:srgbClr val="A7CA64"/>
              </a:gs>
              <a:gs pos="50000">
                <a:srgbClr val="D2DF83">
                  <a:lumMod val="40000"/>
                  <a:lumOff val="60000"/>
                </a:srgbClr>
              </a:gs>
              <a:gs pos="100000">
                <a:srgbClr val="A7CA64"/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1" tIns="45720" rIns="91441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906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2"/>
            <a:ext cx="12192000" cy="4136201"/>
          </a:xfrm>
          <a:custGeom>
            <a:avLst/>
            <a:gdLst>
              <a:gd name="connsiteX0" fmla="*/ 3020 w 9144000"/>
              <a:gd name="connsiteY0" fmla="*/ 2784775 h 3490913"/>
              <a:gd name="connsiteX1" fmla="*/ 3020 w 9144000"/>
              <a:gd name="connsiteY1" fmla="*/ 3490913 h 3490913"/>
              <a:gd name="connsiteX2" fmla="*/ 0 w 9144000"/>
              <a:gd name="connsiteY2" fmla="*/ 3490913 h 3490913"/>
              <a:gd name="connsiteX3" fmla="*/ 0 w 9144000"/>
              <a:gd name="connsiteY3" fmla="*/ 2786596 h 3490913"/>
              <a:gd name="connsiteX4" fmla="*/ 0 w 9144000"/>
              <a:gd name="connsiteY4" fmla="*/ 0 h 3490913"/>
              <a:gd name="connsiteX5" fmla="*/ 9144000 w 9144000"/>
              <a:gd name="connsiteY5" fmla="*/ 0 h 3490913"/>
              <a:gd name="connsiteX6" fmla="*/ 9144000 w 9144000"/>
              <a:gd name="connsiteY6" fmla="*/ 2751077 h 3490913"/>
              <a:gd name="connsiteX7" fmla="*/ 9004946 w 9144000"/>
              <a:gd name="connsiteY7" fmla="*/ 2812431 h 3490913"/>
              <a:gd name="connsiteX8" fmla="*/ 2321552 w 9144000"/>
              <a:gd name="connsiteY8" fmla="*/ 2049241 h 3490913"/>
              <a:gd name="connsiteX9" fmla="*/ 0 w 9144000"/>
              <a:gd name="connsiteY9" fmla="*/ 2748409 h 3490913"/>
              <a:gd name="connsiteX0" fmla="*/ 0 w 9144000"/>
              <a:gd name="connsiteY0" fmla="*/ 2786596 h 3490913"/>
              <a:gd name="connsiteX1" fmla="*/ 3020 w 9144000"/>
              <a:gd name="connsiteY1" fmla="*/ 3490913 h 3490913"/>
              <a:gd name="connsiteX2" fmla="*/ 0 w 9144000"/>
              <a:gd name="connsiteY2" fmla="*/ 3490913 h 3490913"/>
              <a:gd name="connsiteX3" fmla="*/ 0 w 9144000"/>
              <a:gd name="connsiteY3" fmla="*/ 2786596 h 3490913"/>
              <a:gd name="connsiteX4" fmla="*/ 0 w 9144000"/>
              <a:gd name="connsiteY4" fmla="*/ 0 h 3490913"/>
              <a:gd name="connsiteX5" fmla="*/ 9144000 w 9144000"/>
              <a:gd name="connsiteY5" fmla="*/ 0 h 3490913"/>
              <a:gd name="connsiteX6" fmla="*/ 9144000 w 9144000"/>
              <a:gd name="connsiteY6" fmla="*/ 2751077 h 3490913"/>
              <a:gd name="connsiteX7" fmla="*/ 9004946 w 9144000"/>
              <a:gd name="connsiteY7" fmla="*/ 2812431 h 3490913"/>
              <a:gd name="connsiteX8" fmla="*/ 2321552 w 9144000"/>
              <a:gd name="connsiteY8" fmla="*/ 2049241 h 3490913"/>
              <a:gd name="connsiteX9" fmla="*/ 0 w 9144000"/>
              <a:gd name="connsiteY9" fmla="*/ 2748409 h 3490913"/>
              <a:gd name="connsiteX10" fmla="*/ 0 w 9144000"/>
              <a:gd name="connsiteY10" fmla="*/ 0 h 3490913"/>
              <a:gd name="connsiteX0" fmla="*/ 0 w 9144000"/>
              <a:gd name="connsiteY0" fmla="*/ 2786596 h 3490913"/>
              <a:gd name="connsiteX1" fmla="*/ 3020 w 9144000"/>
              <a:gd name="connsiteY1" fmla="*/ 3490913 h 3490913"/>
              <a:gd name="connsiteX2" fmla="*/ 0 w 9144000"/>
              <a:gd name="connsiteY2" fmla="*/ 2786596 h 3490913"/>
              <a:gd name="connsiteX3" fmla="*/ 0 w 9144000"/>
              <a:gd name="connsiteY3" fmla="*/ 0 h 3490913"/>
              <a:gd name="connsiteX4" fmla="*/ 9144000 w 9144000"/>
              <a:gd name="connsiteY4" fmla="*/ 0 h 3490913"/>
              <a:gd name="connsiteX5" fmla="*/ 9144000 w 9144000"/>
              <a:gd name="connsiteY5" fmla="*/ 2751077 h 3490913"/>
              <a:gd name="connsiteX6" fmla="*/ 9004946 w 9144000"/>
              <a:gd name="connsiteY6" fmla="*/ 2812431 h 3490913"/>
              <a:gd name="connsiteX7" fmla="*/ 2321552 w 9144000"/>
              <a:gd name="connsiteY7" fmla="*/ 2049241 h 3490913"/>
              <a:gd name="connsiteX8" fmla="*/ 0 w 9144000"/>
              <a:gd name="connsiteY8" fmla="*/ 2748409 h 3490913"/>
              <a:gd name="connsiteX9" fmla="*/ 0 w 9144000"/>
              <a:gd name="connsiteY9" fmla="*/ 0 h 3490913"/>
              <a:gd name="connsiteX0" fmla="*/ 0 w 9144000"/>
              <a:gd name="connsiteY0" fmla="*/ 0 h 3102150"/>
              <a:gd name="connsiteX1" fmla="*/ 9144000 w 9144000"/>
              <a:gd name="connsiteY1" fmla="*/ 0 h 3102150"/>
              <a:gd name="connsiteX2" fmla="*/ 9144000 w 9144000"/>
              <a:gd name="connsiteY2" fmla="*/ 2751077 h 3102150"/>
              <a:gd name="connsiteX3" fmla="*/ 9004946 w 9144000"/>
              <a:gd name="connsiteY3" fmla="*/ 2812431 h 3102150"/>
              <a:gd name="connsiteX4" fmla="*/ 2321552 w 9144000"/>
              <a:gd name="connsiteY4" fmla="*/ 2049241 h 3102150"/>
              <a:gd name="connsiteX5" fmla="*/ 0 w 9144000"/>
              <a:gd name="connsiteY5" fmla="*/ 2748409 h 3102150"/>
              <a:gd name="connsiteX6" fmla="*/ 0 w 9144000"/>
              <a:gd name="connsiteY6" fmla="*/ 0 h 3102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3102150">
                <a:moveTo>
                  <a:pt x="0" y="0"/>
                </a:moveTo>
                <a:lnTo>
                  <a:pt x="9144000" y="0"/>
                </a:lnTo>
                <a:lnTo>
                  <a:pt x="9144000" y="2751077"/>
                </a:lnTo>
                <a:lnTo>
                  <a:pt x="9004946" y="2812431"/>
                </a:lnTo>
                <a:cubicBezTo>
                  <a:pt x="6733905" y="3759061"/>
                  <a:pt x="4563629" y="2086047"/>
                  <a:pt x="2321552" y="2049241"/>
                </a:cubicBezTo>
                <a:cubicBezTo>
                  <a:pt x="1558292" y="2036711"/>
                  <a:pt x="786711" y="2213800"/>
                  <a:pt x="0" y="274840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en-GB" dirty="0"/>
              <a:t>Place your own picture or click icon</a:t>
            </a:r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1B7CE444-ECBB-4B20-9817-72F9FAD6257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12364" y="4852704"/>
            <a:ext cx="9356877" cy="977952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 algn="l">
              <a:lnSpc>
                <a:spcPct val="70000"/>
              </a:lnSpc>
              <a:spcBef>
                <a:spcPts val="0"/>
              </a:spcBef>
              <a:buNone/>
              <a:defRPr sz="4399" b="1" spc="-41" baseline="0">
                <a:solidFill>
                  <a:schemeClr val="tx2"/>
                </a:solidFill>
                <a:latin typeface="+mj-lt"/>
              </a:defRPr>
            </a:lvl1pPr>
            <a:lvl2pPr marL="457150" indent="0" algn="ctr">
              <a:buNone/>
              <a:defRPr sz="1999"/>
            </a:lvl2pPr>
            <a:lvl3pPr marL="914298" indent="0" algn="ctr">
              <a:buNone/>
              <a:defRPr sz="1800"/>
            </a:lvl3pPr>
            <a:lvl4pPr marL="1371451" indent="0" algn="ctr">
              <a:buNone/>
              <a:defRPr sz="1600"/>
            </a:lvl4pPr>
            <a:lvl5pPr marL="1828601" indent="0" algn="ctr">
              <a:buNone/>
              <a:defRPr sz="1600"/>
            </a:lvl5pPr>
            <a:lvl6pPr marL="2285750" indent="0" algn="ctr">
              <a:buNone/>
              <a:defRPr sz="1600"/>
            </a:lvl6pPr>
            <a:lvl7pPr marL="2742899" indent="0" algn="ctr">
              <a:buNone/>
              <a:defRPr sz="1600"/>
            </a:lvl7pPr>
            <a:lvl8pPr marL="3200049" indent="0" algn="ctr">
              <a:buNone/>
              <a:defRPr sz="1600"/>
            </a:lvl8pPr>
            <a:lvl9pPr marL="3657201" indent="0" algn="ctr">
              <a:buNone/>
              <a:defRPr sz="1600"/>
            </a:lvl9pPr>
          </a:lstStyle>
          <a:p>
            <a:r>
              <a:rPr lang="en-US" dirty="0"/>
              <a:t>Heading</a:t>
            </a:r>
            <a:br>
              <a:rPr lang="en-US" dirty="0"/>
            </a:br>
            <a:r>
              <a:rPr lang="en-US" dirty="0" err="1"/>
              <a:t>Heading</a:t>
            </a:r>
            <a:endParaRPr lang="en-US" dirty="0"/>
          </a:p>
        </p:txBody>
      </p:sp>
      <p:sp>
        <p:nvSpPr>
          <p:cNvPr id="31" name="Text Placeholder 29">
            <a:extLst>
              <a:ext uri="{FF2B5EF4-FFF2-40B4-BE49-F238E27FC236}">
                <a16:creationId xmlns:a16="http://schemas.microsoft.com/office/drawing/2014/main" id="{43DDD076-EFF6-4168-AD63-D9BAF88D866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12364" y="5936809"/>
            <a:ext cx="9356877" cy="287260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>
              <a:spcBef>
                <a:spcPts val="0"/>
              </a:spcBef>
              <a:buNone/>
              <a:defRPr sz="1867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 Surname. Date. Place</a:t>
            </a:r>
            <a:endParaRPr lang="en-GB" dirty="0"/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E79416BD-F686-47C9-B7CB-55298EA220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12364" y="4498319"/>
            <a:ext cx="9356877" cy="28726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spcBef>
                <a:spcPts val="0"/>
              </a:spcBef>
              <a:defRPr sz="1867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  <a:endParaRPr lang="en-GB" dirty="0"/>
          </a:p>
        </p:txBody>
      </p:sp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1F6BFD5-F859-45C8-BD0C-CFF2C664F9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3146" y="3521800"/>
            <a:ext cx="4484913" cy="878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04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-brand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/>
          <p:cNvSpPr/>
          <p:nvPr userDrawn="1"/>
        </p:nvSpPr>
        <p:spPr>
          <a:xfrm>
            <a:off x="0" y="2731500"/>
            <a:ext cx="12192000" cy="1602005"/>
          </a:xfrm>
          <a:custGeom>
            <a:avLst/>
            <a:gdLst>
              <a:gd name="connsiteX0" fmla="*/ 2320018 w 9137959"/>
              <a:gd name="connsiteY0" fmla="*/ 649 h 1266632"/>
              <a:gd name="connsiteX1" fmla="*/ 8998997 w 9137959"/>
              <a:gd name="connsiteY1" fmla="*/ 805209 h 1266632"/>
              <a:gd name="connsiteX2" fmla="*/ 9137959 w 9137959"/>
              <a:gd name="connsiteY2" fmla="*/ 740529 h 1266632"/>
              <a:gd name="connsiteX3" fmla="*/ 9137959 w 9137959"/>
              <a:gd name="connsiteY3" fmla="*/ 780834 h 1266632"/>
              <a:gd name="connsiteX4" fmla="*/ 8979277 w 9137959"/>
              <a:gd name="connsiteY4" fmla="*/ 855961 h 1266632"/>
              <a:gd name="connsiteX5" fmla="*/ 0 w 9137959"/>
              <a:gd name="connsiteY5" fmla="*/ 777974 h 1266632"/>
              <a:gd name="connsiteX6" fmla="*/ 0 w 9137959"/>
              <a:gd name="connsiteY6" fmla="*/ 737717 h 1266632"/>
              <a:gd name="connsiteX7" fmla="*/ 2320018 w 9137959"/>
              <a:gd name="connsiteY7" fmla="*/ 649 h 1266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959" h="1266632">
                <a:moveTo>
                  <a:pt x="2320018" y="649"/>
                </a:moveTo>
                <a:cubicBezTo>
                  <a:pt x="4560614" y="39451"/>
                  <a:pt x="6729456" y="1803152"/>
                  <a:pt x="8998997" y="805209"/>
                </a:cubicBezTo>
                <a:lnTo>
                  <a:pt x="9137959" y="740529"/>
                </a:lnTo>
                <a:lnTo>
                  <a:pt x="9137959" y="780834"/>
                </a:lnTo>
                <a:lnTo>
                  <a:pt x="8979277" y="855961"/>
                </a:lnTo>
                <a:cubicBezTo>
                  <a:pt x="5529585" y="2412477"/>
                  <a:pt x="2674938" y="-1092436"/>
                  <a:pt x="0" y="777974"/>
                </a:cubicBezTo>
                <a:cubicBezTo>
                  <a:pt x="0" y="777974"/>
                  <a:pt x="0" y="777974"/>
                  <a:pt x="0" y="737717"/>
                </a:cubicBezTo>
                <a:cubicBezTo>
                  <a:pt x="786191" y="174129"/>
                  <a:pt x="1557262" y="-12560"/>
                  <a:pt x="2320018" y="649"/>
                </a:cubicBezTo>
                <a:close/>
              </a:path>
            </a:pathLst>
          </a:custGeom>
          <a:gradFill flip="none" rotWithShape="1">
            <a:gsLst>
              <a:gs pos="0">
                <a:srgbClr val="A7CA64"/>
              </a:gs>
              <a:gs pos="50000">
                <a:srgbClr val="D2DF83">
                  <a:lumMod val="40000"/>
                  <a:lumOff val="60000"/>
                </a:srgbClr>
              </a:gs>
              <a:gs pos="100000">
                <a:srgbClr val="A7CA64"/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1" tIns="45720" rIns="91441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906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2"/>
            <a:ext cx="12192000" cy="4136201"/>
          </a:xfrm>
          <a:custGeom>
            <a:avLst/>
            <a:gdLst>
              <a:gd name="connsiteX0" fmla="*/ 3020 w 9144000"/>
              <a:gd name="connsiteY0" fmla="*/ 2784775 h 3490913"/>
              <a:gd name="connsiteX1" fmla="*/ 3020 w 9144000"/>
              <a:gd name="connsiteY1" fmla="*/ 3490913 h 3490913"/>
              <a:gd name="connsiteX2" fmla="*/ 0 w 9144000"/>
              <a:gd name="connsiteY2" fmla="*/ 3490913 h 3490913"/>
              <a:gd name="connsiteX3" fmla="*/ 0 w 9144000"/>
              <a:gd name="connsiteY3" fmla="*/ 2786596 h 3490913"/>
              <a:gd name="connsiteX4" fmla="*/ 0 w 9144000"/>
              <a:gd name="connsiteY4" fmla="*/ 0 h 3490913"/>
              <a:gd name="connsiteX5" fmla="*/ 9144000 w 9144000"/>
              <a:gd name="connsiteY5" fmla="*/ 0 h 3490913"/>
              <a:gd name="connsiteX6" fmla="*/ 9144000 w 9144000"/>
              <a:gd name="connsiteY6" fmla="*/ 2751077 h 3490913"/>
              <a:gd name="connsiteX7" fmla="*/ 9004946 w 9144000"/>
              <a:gd name="connsiteY7" fmla="*/ 2812431 h 3490913"/>
              <a:gd name="connsiteX8" fmla="*/ 2321552 w 9144000"/>
              <a:gd name="connsiteY8" fmla="*/ 2049241 h 3490913"/>
              <a:gd name="connsiteX9" fmla="*/ 0 w 9144000"/>
              <a:gd name="connsiteY9" fmla="*/ 2748409 h 3490913"/>
              <a:gd name="connsiteX0" fmla="*/ 0 w 9144000"/>
              <a:gd name="connsiteY0" fmla="*/ 2786596 h 3490913"/>
              <a:gd name="connsiteX1" fmla="*/ 3020 w 9144000"/>
              <a:gd name="connsiteY1" fmla="*/ 3490913 h 3490913"/>
              <a:gd name="connsiteX2" fmla="*/ 0 w 9144000"/>
              <a:gd name="connsiteY2" fmla="*/ 3490913 h 3490913"/>
              <a:gd name="connsiteX3" fmla="*/ 0 w 9144000"/>
              <a:gd name="connsiteY3" fmla="*/ 2786596 h 3490913"/>
              <a:gd name="connsiteX4" fmla="*/ 0 w 9144000"/>
              <a:gd name="connsiteY4" fmla="*/ 0 h 3490913"/>
              <a:gd name="connsiteX5" fmla="*/ 9144000 w 9144000"/>
              <a:gd name="connsiteY5" fmla="*/ 0 h 3490913"/>
              <a:gd name="connsiteX6" fmla="*/ 9144000 w 9144000"/>
              <a:gd name="connsiteY6" fmla="*/ 2751077 h 3490913"/>
              <a:gd name="connsiteX7" fmla="*/ 9004946 w 9144000"/>
              <a:gd name="connsiteY7" fmla="*/ 2812431 h 3490913"/>
              <a:gd name="connsiteX8" fmla="*/ 2321552 w 9144000"/>
              <a:gd name="connsiteY8" fmla="*/ 2049241 h 3490913"/>
              <a:gd name="connsiteX9" fmla="*/ 0 w 9144000"/>
              <a:gd name="connsiteY9" fmla="*/ 2748409 h 3490913"/>
              <a:gd name="connsiteX10" fmla="*/ 0 w 9144000"/>
              <a:gd name="connsiteY10" fmla="*/ 0 h 3490913"/>
              <a:gd name="connsiteX0" fmla="*/ 0 w 9144000"/>
              <a:gd name="connsiteY0" fmla="*/ 2786596 h 3490913"/>
              <a:gd name="connsiteX1" fmla="*/ 3020 w 9144000"/>
              <a:gd name="connsiteY1" fmla="*/ 3490913 h 3490913"/>
              <a:gd name="connsiteX2" fmla="*/ 0 w 9144000"/>
              <a:gd name="connsiteY2" fmla="*/ 2786596 h 3490913"/>
              <a:gd name="connsiteX3" fmla="*/ 0 w 9144000"/>
              <a:gd name="connsiteY3" fmla="*/ 0 h 3490913"/>
              <a:gd name="connsiteX4" fmla="*/ 9144000 w 9144000"/>
              <a:gd name="connsiteY4" fmla="*/ 0 h 3490913"/>
              <a:gd name="connsiteX5" fmla="*/ 9144000 w 9144000"/>
              <a:gd name="connsiteY5" fmla="*/ 2751077 h 3490913"/>
              <a:gd name="connsiteX6" fmla="*/ 9004946 w 9144000"/>
              <a:gd name="connsiteY6" fmla="*/ 2812431 h 3490913"/>
              <a:gd name="connsiteX7" fmla="*/ 2321552 w 9144000"/>
              <a:gd name="connsiteY7" fmla="*/ 2049241 h 3490913"/>
              <a:gd name="connsiteX8" fmla="*/ 0 w 9144000"/>
              <a:gd name="connsiteY8" fmla="*/ 2748409 h 3490913"/>
              <a:gd name="connsiteX9" fmla="*/ 0 w 9144000"/>
              <a:gd name="connsiteY9" fmla="*/ 0 h 3490913"/>
              <a:gd name="connsiteX0" fmla="*/ 0 w 9144000"/>
              <a:gd name="connsiteY0" fmla="*/ 0 h 3102150"/>
              <a:gd name="connsiteX1" fmla="*/ 9144000 w 9144000"/>
              <a:gd name="connsiteY1" fmla="*/ 0 h 3102150"/>
              <a:gd name="connsiteX2" fmla="*/ 9144000 w 9144000"/>
              <a:gd name="connsiteY2" fmla="*/ 2751077 h 3102150"/>
              <a:gd name="connsiteX3" fmla="*/ 9004946 w 9144000"/>
              <a:gd name="connsiteY3" fmla="*/ 2812431 h 3102150"/>
              <a:gd name="connsiteX4" fmla="*/ 2321552 w 9144000"/>
              <a:gd name="connsiteY4" fmla="*/ 2049241 h 3102150"/>
              <a:gd name="connsiteX5" fmla="*/ 0 w 9144000"/>
              <a:gd name="connsiteY5" fmla="*/ 2748409 h 3102150"/>
              <a:gd name="connsiteX6" fmla="*/ 0 w 9144000"/>
              <a:gd name="connsiteY6" fmla="*/ 0 h 3102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3102150">
                <a:moveTo>
                  <a:pt x="0" y="0"/>
                </a:moveTo>
                <a:lnTo>
                  <a:pt x="9144000" y="0"/>
                </a:lnTo>
                <a:lnTo>
                  <a:pt x="9144000" y="2751077"/>
                </a:lnTo>
                <a:lnTo>
                  <a:pt x="9004946" y="2812431"/>
                </a:lnTo>
                <a:cubicBezTo>
                  <a:pt x="6733905" y="3759061"/>
                  <a:pt x="4563629" y="2086047"/>
                  <a:pt x="2321552" y="2049241"/>
                </a:cubicBezTo>
                <a:cubicBezTo>
                  <a:pt x="1558292" y="2036711"/>
                  <a:pt x="786711" y="2213800"/>
                  <a:pt x="0" y="274840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en-GB" dirty="0"/>
              <a:t>Place your own picture or click icon</a:t>
            </a:r>
          </a:p>
        </p:txBody>
      </p:sp>
      <p:cxnSp>
        <p:nvCxnSpPr>
          <p:cNvPr id="4" name="Straight Connector 3"/>
          <p:cNvCxnSpPr>
            <a:cxnSpLocks/>
          </p:cNvCxnSpPr>
          <p:nvPr userDrawn="1"/>
        </p:nvCxnSpPr>
        <p:spPr>
          <a:xfrm>
            <a:off x="0" y="4003860"/>
            <a:ext cx="226433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cxnSpLocks/>
          </p:cNvCxnSpPr>
          <p:nvPr userDrawn="1"/>
        </p:nvCxnSpPr>
        <p:spPr>
          <a:xfrm>
            <a:off x="0" y="5664388"/>
            <a:ext cx="226433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cxnSpLocks/>
          </p:cNvCxnSpPr>
          <p:nvPr userDrawn="1"/>
        </p:nvCxnSpPr>
        <p:spPr>
          <a:xfrm>
            <a:off x="0" y="6496236"/>
            <a:ext cx="226433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79656" y="5711323"/>
            <a:ext cx="2105025" cy="746565"/>
          </a:xfrm>
          <a:prstGeom prst="rect">
            <a:avLst/>
          </a:prstGeom>
        </p:spPr>
        <p:txBody>
          <a:bodyPr anchor="ctr" anchorCtr="1"/>
          <a:lstStyle>
            <a:lvl1pPr>
              <a:defRPr sz="1465" b="0" i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dirty="0"/>
              <a:t>Place cobrand logo here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519171A8-8675-4DF5-AACD-6415CD029C3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01179" y="4832540"/>
            <a:ext cx="9145180" cy="977952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>
              <a:lnSpc>
                <a:spcPct val="70000"/>
              </a:lnSpc>
              <a:spcBef>
                <a:spcPts val="0"/>
              </a:spcBef>
              <a:buNone/>
              <a:defRPr sz="4399" b="1" spc="-41" baseline="0">
                <a:solidFill>
                  <a:schemeClr val="tx2"/>
                </a:solidFill>
                <a:latin typeface="+mj-lt"/>
              </a:defRPr>
            </a:lvl1pPr>
            <a:lvl2pPr marL="457150" indent="0" algn="ctr">
              <a:buNone/>
              <a:defRPr sz="1999"/>
            </a:lvl2pPr>
            <a:lvl3pPr marL="914298" indent="0" algn="ctr">
              <a:buNone/>
              <a:defRPr sz="1800"/>
            </a:lvl3pPr>
            <a:lvl4pPr marL="1371451" indent="0" algn="ctr">
              <a:buNone/>
              <a:defRPr sz="1600"/>
            </a:lvl4pPr>
            <a:lvl5pPr marL="1828601" indent="0" algn="ctr">
              <a:buNone/>
              <a:defRPr sz="1600"/>
            </a:lvl5pPr>
            <a:lvl6pPr marL="2285750" indent="0" algn="ctr">
              <a:buNone/>
              <a:defRPr sz="1600"/>
            </a:lvl6pPr>
            <a:lvl7pPr marL="2742899" indent="0" algn="ctr">
              <a:buNone/>
              <a:defRPr sz="1600"/>
            </a:lvl7pPr>
            <a:lvl8pPr marL="3200049" indent="0" algn="ctr">
              <a:buNone/>
              <a:defRPr sz="1600"/>
            </a:lvl8pPr>
            <a:lvl9pPr marL="3657201" indent="0" algn="ctr">
              <a:buNone/>
              <a:defRPr sz="1600"/>
            </a:lvl9pPr>
          </a:lstStyle>
          <a:p>
            <a:r>
              <a:rPr lang="en-US" dirty="0"/>
              <a:t>Heading</a:t>
            </a:r>
            <a:br>
              <a:rPr lang="en-US" dirty="0"/>
            </a:br>
            <a:r>
              <a:rPr lang="en-US" dirty="0" err="1"/>
              <a:t>Heading</a:t>
            </a:r>
            <a:endParaRPr lang="en-US" dirty="0"/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C6338095-2B95-4F34-84BA-A447AAB786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1179" y="5916645"/>
            <a:ext cx="9145180" cy="287260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spcBef>
                <a:spcPts val="0"/>
              </a:spcBef>
              <a:buNone/>
              <a:defRPr sz="1867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 Surname. Date. Place</a:t>
            </a:r>
            <a:endParaRPr lang="en-GB" dirty="0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DF061D6-5AA0-495E-A2D3-D1F1BF511CC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01179" y="4478155"/>
            <a:ext cx="9145180" cy="2872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spcBef>
                <a:spcPts val="0"/>
              </a:spcBef>
              <a:defRPr sz="1867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  <a:endParaRPr lang="en-GB" dirty="0"/>
          </a:p>
        </p:txBody>
      </p:sp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82041EB-E839-4A37-A233-5059F79C58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2" y="4238618"/>
            <a:ext cx="2146039" cy="1298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29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Agenda heading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560920" y="2209800"/>
            <a:ext cx="11123081" cy="3946733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600"/>
              </a:spcBef>
              <a:defRPr sz="2133" b="1">
                <a:solidFill>
                  <a:schemeClr val="tx2"/>
                </a:solidFill>
                <a:latin typeface="+mj-lt"/>
              </a:defRPr>
            </a:lvl1pPr>
            <a:lvl2pPr>
              <a:defRPr sz="2133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Section text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560221" y="427030"/>
            <a:ext cx="8724735" cy="34366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0"/>
              </a:spcBef>
              <a:defRPr sz="1732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heading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1CB1516-1F55-41A8-B9A9-A7CDA6426D9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36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1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560219" y="1633497"/>
            <a:ext cx="11123780" cy="576304"/>
          </a:xfrm>
        </p:spPr>
        <p:txBody>
          <a:bodyPr/>
          <a:lstStyle>
            <a:lvl1pPr>
              <a:spcBef>
                <a:spcPts val="1600"/>
              </a:spcBef>
              <a:defRPr sz="4399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Divider title</a:t>
            </a:r>
            <a:endParaRPr lang="en-GB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679451"/>
            <a:ext cx="12192000" cy="0"/>
          </a:xfrm>
          <a:prstGeom prst="line">
            <a:avLst/>
          </a:prstGeom>
          <a:ln w="28575">
            <a:solidFill>
              <a:schemeClr val="bg1">
                <a:alpha val="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0" y="790531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1FF0F7B2-2516-4A0C-8FD4-6E59BCC922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00257" y="410980"/>
            <a:ext cx="40719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fld id="{21CB1516-1F55-41A8-B9A9-A7CDA6426D9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E70CF5-EE21-4462-ADC5-17568C1B0872}"/>
              </a:ext>
            </a:extLst>
          </p:cNvPr>
          <p:cNvSpPr/>
          <p:nvPr userDrawn="1"/>
        </p:nvSpPr>
        <p:spPr>
          <a:xfrm>
            <a:off x="9304008" y="92292"/>
            <a:ext cx="2821317" cy="622083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1" tIns="60960" rIns="121921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67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4C2F5E6-3B2C-4888-88F6-67E7D9297B0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04010" y="145740"/>
            <a:ext cx="2723695" cy="53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50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3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560219" y="1633497"/>
            <a:ext cx="11123780" cy="576304"/>
          </a:xfrm>
        </p:spPr>
        <p:txBody>
          <a:bodyPr/>
          <a:lstStyle>
            <a:lvl1pPr>
              <a:spcBef>
                <a:spcPts val="1600"/>
              </a:spcBef>
              <a:defRPr sz="4399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Divider title</a:t>
            </a:r>
            <a:endParaRPr lang="en-GB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679451"/>
            <a:ext cx="12192000" cy="0"/>
          </a:xfrm>
          <a:prstGeom prst="line">
            <a:avLst/>
          </a:prstGeom>
          <a:ln w="28575">
            <a:solidFill>
              <a:schemeClr val="bg1">
                <a:alpha val="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0" y="790531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B7160D26-2D66-4B0B-A928-56088CC7A1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00257" y="410980"/>
            <a:ext cx="40719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fld id="{21CB1516-1F55-41A8-B9A9-A7CDA6426D9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0FB3B0-79F6-4ACD-8742-4C0CFCE35FC6}"/>
              </a:ext>
            </a:extLst>
          </p:cNvPr>
          <p:cNvSpPr/>
          <p:nvPr userDrawn="1"/>
        </p:nvSpPr>
        <p:spPr>
          <a:xfrm>
            <a:off x="9304008" y="92292"/>
            <a:ext cx="2821317" cy="622083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1" tIns="60960" rIns="121921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67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00E866F-5BD7-4895-8169-91F7CA26FA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52821" y="195088"/>
            <a:ext cx="2723695" cy="53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97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4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560219" y="1633497"/>
            <a:ext cx="11123780" cy="576304"/>
          </a:xfrm>
        </p:spPr>
        <p:txBody>
          <a:bodyPr/>
          <a:lstStyle>
            <a:lvl1pPr>
              <a:spcBef>
                <a:spcPts val="1600"/>
              </a:spcBef>
              <a:defRPr sz="4399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Divider title</a:t>
            </a:r>
            <a:endParaRPr lang="en-GB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679451"/>
            <a:ext cx="12192000" cy="0"/>
          </a:xfrm>
          <a:prstGeom prst="line">
            <a:avLst/>
          </a:prstGeom>
          <a:ln w="28575">
            <a:solidFill>
              <a:schemeClr val="bg1">
                <a:alpha val="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0" y="790531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29AAC1CA-4292-49B3-B560-0B42F19070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00257" y="410980"/>
            <a:ext cx="40719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fld id="{21CB1516-1F55-41A8-B9A9-A7CDA6426D9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3E8A755-42EF-4677-A33F-2A337F90CA2F}"/>
              </a:ext>
            </a:extLst>
          </p:cNvPr>
          <p:cNvSpPr/>
          <p:nvPr userDrawn="1"/>
        </p:nvSpPr>
        <p:spPr>
          <a:xfrm>
            <a:off x="9304008" y="92292"/>
            <a:ext cx="2821317" cy="622083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1" tIns="60960" rIns="121921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67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812A180-FAC7-404D-A2BC-9B6A0E2207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04010" y="195088"/>
            <a:ext cx="2723695" cy="53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01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1278E-109D-5FB9-F1B7-136450BAC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950" y="79820"/>
            <a:ext cx="9400697" cy="721422"/>
          </a:xfrm>
        </p:spPr>
        <p:txBody>
          <a:bodyPr anchor="b">
            <a:normAutofit/>
          </a:bodyPr>
          <a:lstStyle>
            <a:lvl1pPr>
              <a:defRPr sz="3200" b="1">
                <a:solidFill>
                  <a:schemeClr val="accent1">
                    <a:lumMod val="50000"/>
                  </a:schemeClr>
                </a:solidFill>
                <a:latin typeface="Titillium Web" panose="000005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F8F018-EEAA-02AB-601E-ED52FB6324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950" y="990602"/>
            <a:ext cx="11633200" cy="5186362"/>
          </a:xfrm>
        </p:spPr>
        <p:txBody>
          <a:bodyPr>
            <a:normAutofit/>
          </a:bodyPr>
          <a:lstStyle>
            <a:lvl1pPr>
              <a:defRPr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E83D8B0-98A5-292D-9C1F-E327DB93890E}"/>
              </a:ext>
            </a:extLst>
          </p:cNvPr>
          <p:cNvCxnSpPr/>
          <p:nvPr userDrawn="1"/>
        </p:nvCxnSpPr>
        <p:spPr>
          <a:xfrm>
            <a:off x="0" y="863600"/>
            <a:ext cx="121920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phic 3">
            <a:extLst>
              <a:ext uri="{FF2B5EF4-FFF2-40B4-BE49-F238E27FC236}">
                <a16:creationId xmlns:a16="http://schemas.microsoft.com/office/drawing/2014/main" id="{6C963081-92FE-52F3-C2D8-C5EDE9BC62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30377" y="61470"/>
            <a:ext cx="2168905" cy="758122"/>
          </a:xfrm>
          <a:prstGeom prst="rect">
            <a:avLst/>
          </a:prstGeom>
        </p:spPr>
      </p:pic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30757BE-31C7-7405-86A8-F44991FF436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6446983"/>
            <a:ext cx="1878330" cy="331197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678D2D6-3413-D06E-A5D8-C74BAF689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60459" y="6541305"/>
            <a:ext cx="365504" cy="26225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fld id="{96F6111F-E709-46A1-A971-75215FAAE3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9ED3745-E4BF-C2A8-2ACC-ED9EC3358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840383" y="6541305"/>
            <a:ext cx="1634698" cy="26225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+mj-lt"/>
              </a:defRPr>
            </a:lvl1pPr>
          </a:lstStyle>
          <a:p>
            <a:r>
              <a:rPr lang="en-US"/>
              <a:t>EIT InnoEnergy | EBA250</a:t>
            </a:r>
          </a:p>
        </p:txBody>
      </p:sp>
    </p:spTree>
    <p:extLst>
      <p:ext uri="{BB962C8B-B14F-4D97-AF65-F5344CB8AC3E}">
        <p14:creationId xmlns:p14="http://schemas.microsoft.com/office/powerpoint/2010/main" val="13975695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5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560219" y="1633497"/>
            <a:ext cx="11123780" cy="576304"/>
          </a:xfrm>
        </p:spPr>
        <p:txBody>
          <a:bodyPr/>
          <a:lstStyle>
            <a:lvl1pPr>
              <a:spcBef>
                <a:spcPts val="1600"/>
              </a:spcBef>
              <a:defRPr sz="4399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Divider title</a:t>
            </a:r>
            <a:endParaRPr lang="en-GB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679451"/>
            <a:ext cx="12192000" cy="0"/>
          </a:xfrm>
          <a:prstGeom prst="line">
            <a:avLst/>
          </a:prstGeom>
          <a:ln w="28575">
            <a:solidFill>
              <a:schemeClr val="bg1">
                <a:alpha val="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0" y="790531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89CB66FF-5F30-47B3-A84C-8B4190BAC0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00257" y="410980"/>
            <a:ext cx="40719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fld id="{21CB1516-1F55-41A8-B9A9-A7CDA6426D9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AA6DE69-BBEC-4BD3-848E-24CE0F45B62E}"/>
              </a:ext>
            </a:extLst>
          </p:cNvPr>
          <p:cNvSpPr/>
          <p:nvPr userDrawn="1"/>
        </p:nvSpPr>
        <p:spPr>
          <a:xfrm>
            <a:off x="9304008" y="92292"/>
            <a:ext cx="2821317" cy="622083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1" tIns="60960" rIns="121921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67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9CBC1C0-60AB-4711-84F2-FD2BFBAAD26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04010" y="180662"/>
            <a:ext cx="2723695" cy="53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01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vider 5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560219" y="1633497"/>
            <a:ext cx="11123780" cy="576304"/>
          </a:xfrm>
        </p:spPr>
        <p:txBody>
          <a:bodyPr/>
          <a:lstStyle>
            <a:lvl1pPr>
              <a:spcBef>
                <a:spcPts val="1600"/>
              </a:spcBef>
              <a:defRPr sz="4399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Divider title</a:t>
            </a:r>
            <a:endParaRPr lang="en-GB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679451"/>
            <a:ext cx="12192000" cy="0"/>
          </a:xfrm>
          <a:prstGeom prst="line">
            <a:avLst/>
          </a:prstGeom>
          <a:ln w="28575">
            <a:solidFill>
              <a:schemeClr val="bg1">
                <a:alpha val="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0" y="790531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4E18259B-590A-42C5-82FD-1F6A0AFF90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00257" y="410980"/>
            <a:ext cx="40719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fld id="{21CB1516-1F55-41A8-B9A9-A7CDA6426D9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A2798D-E629-4AE4-91E5-9FCA8057E3A1}"/>
              </a:ext>
            </a:extLst>
          </p:cNvPr>
          <p:cNvSpPr/>
          <p:nvPr userDrawn="1"/>
        </p:nvSpPr>
        <p:spPr>
          <a:xfrm>
            <a:off x="9304008" y="92292"/>
            <a:ext cx="2821317" cy="622083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1" tIns="60960" rIns="121921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67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52D7D8C-1252-4E36-AC12-359A1E82413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52821" y="180662"/>
            <a:ext cx="2723695" cy="53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94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6870603" y="2523023"/>
            <a:ext cx="4813397" cy="2995416"/>
          </a:xfrm>
          <a:prstGeom prst="rect">
            <a:avLst/>
          </a:prstGeom>
        </p:spPr>
        <p:txBody>
          <a:bodyPr anchor="ctr" anchorCtr="0"/>
          <a:lstStyle>
            <a:lvl1pPr algn="ctr">
              <a:defRPr sz="1401" b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Product picture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USP Message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870600" y="1904874"/>
            <a:ext cx="4813397" cy="304927"/>
          </a:xfrm>
          <a:prstGeom prst="rect">
            <a:avLst/>
          </a:prstGeom>
        </p:spPr>
        <p:txBody>
          <a:bodyPr tIns="0" bIns="0" anchor="ctr" anchorCtr="0">
            <a:noAutofit/>
          </a:bodyPr>
          <a:lstStyle>
            <a:lvl1pPr algn="ctr">
              <a:spcBef>
                <a:spcPts val="0"/>
              </a:spcBef>
              <a:defRPr sz="1600" b="0" i="0">
                <a:solidFill>
                  <a:schemeClr val="tx1"/>
                </a:solidFill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&lt;Name of product&gt;</a:t>
            </a:r>
            <a:endParaRPr lang="en-GB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560220" y="427030"/>
            <a:ext cx="9397944" cy="34366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1732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&lt;name company- – &lt;main idea&gt;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1CB1516-1F55-41A8-B9A9-A7CDA6426D9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7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6870600" y="2209921"/>
            <a:ext cx="4813397" cy="244681"/>
          </a:xfrm>
          <a:prstGeom prst="rect">
            <a:avLst/>
          </a:prstGeom>
        </p:spPr>
        <p:txBody>
          <a:bodyPr tIns="0" bIns="0" anchor="ctr" anchorCtr="0">
            <a:noAutofit/>
          </a:bodyPr>
          <a:lstStyle>
            <a:lvl1pPr algn="ctr">
              <a:spcBef>
                <a:spcPts val="0"/>
              </a:spcBef>
              <a:defRPr sz="1333" b="0" i="1">
                <a:solidFill>
                  <a:schemeClr val="tx1"/>
                </a:solidFill>
                <a:latin typeface="+mn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&lt;Video link:&gt;</a:t>
            </a:r>
            <a:endParaRPr lang="en-GB" dirty="0"/>
          </a:p>
        </p:txBody>
      </p:sp>
      <p:sp>
        <p:nvSpPr>
          <p:cNvPr id="38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9207247" y="5583186"/>
            <a:ext cx="2476752" cy="664397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spcBef>
                <a:spcPts val="0"/>
              </a:spcBef>
              <a:defRPr sz="1333" b="0" i="0">
                <a:solidFill>
                  <a:schemeClr val="tx2"/>
                </a:solidFill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&lt;company webpage: http://&gt;</a:t>
            </a:r>
            <a:endParaRPr lang="en-GB" dirty="0"/>
          </a:p>
        </p:txBody>
      </p:sp>
      <p:sp>
        <p:nvSpPr>
          <p:cNvPr id="40" name="Table Placeholder 39"/>
          <p:cNvSpPr>
            <a:spLocks noGrp="1"/>
          </p:cNvSpPr>
          <p:nvPr>
            <p:ph type="tbl" sz="quarter" idx="19"/>
          </p:nvPr>
        </p:nvSpPr>
        <p:spPr>
          <a:xfrm>
            <a:off x="560917" y="2209802"/>
            <a:ext cx="5966883" cy="3740149"/>
          </a:xfrm>
          <a:prstGeom prst="rect">
            <a:avLst/>
          </a:prstGeom>
        </p:spPr>
        <p:txBody>
          <a:bodyPr/>
          <a:lstStyle>
            <a:lvl1pPr>
              <a:defRPr sz="1465"/>
            </a:lvl1pPr>
          </a:lstStyle>
          <a:p>
            <a:endParaRPr lang="en-GB" dirty="0"/>
          </a:p>
        </p:txBody>
      </p:sp>
      <p:sp>
        <p:nvSpPr>
          <p:cNvPr id="42" name="Picture Placeholder 41"/>
          <p:cNvSpPr>
            <a:spLocks noGrp="1"/>
          </p:cNvSpPr>
          <p:nvPr>
            <p:ph type="pic" sz="quarter" idx="20" hasCustomPrompt="1"/>
          </p:nvPr>
        </p:nvSpPr>
        <p:spPr>
          <a:xfrm>
            <a:off x="6870700" y="5583068"/>
            <a:ext cx="2336800" cy="664632"/>
          </a:xfrm>
          <a:prstGeom prst="rect">
            <a:avLst/>
          </a:prstGeom>
        </p:spPr>
        <p:txBody>
          <a:bodyPr anchor="ctr" anchorCtr="0"/>
          <a:lstStyle>
            <a:lvl1pPr algn="ctr">
              <a:defRPr sz="932" b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Logo</a:t>
            </a:r>
            <a:br>
              <a:rPr lang="en-GB" dirty="0"/>
            </a:br>
            <a:r>
              <a:rPr lang="en-GB" dirty="0"/>
              <a:t>Use the crop tool and select ‘Fit’ to ensure logo sits correctly within the boundary box</a:t>
            </a:r>
          </a:p>
        </p:txBody>
      </p:sp>
      <p:sp>
        <p:nvSpPr>
          <p:cNvPr id="43" name="Text Placeholder 10"/>
          <p:cNvSpPr>
            <a:spLocks noGrp="1"/>
          </p:cNvSpPr>
          <p:nvPr>
            <p:ph type="body" sz="quarter" idx="21" hasCustomPrompt="1"/>
          </p:nvPr>
        </p:nvSpPr>
        <p:spPr>
          <a:xfrm>
            <a:off x="6870603" y="6247582"/>
            <a:ext cx="4813397" cy="244681"/>
          </a:xfrm>
          <a:prstGeom prst="rect">
            <a:avLst/>
          </a:prstGeom>
        </p:spPr>
        <p:txBody>
          <a:bodyPr tIns="0" bIns="0" anchor="ctr" anchorCtr="0">
            <a:noAutofit/>
          </a:bodyPr>
          <a:lstStyle>
            <a:lvl1pPr algn="l">
              <a:spcBef>
                <a:spcPts val="0"/>
              </a:spcBef>
              <a:defRPr sz="1067" b="0" i="1">
                <a:solidFill>
                  <a:schemeClr val="tx1"/>
                </a:solidFill>
                <a:latin typeface="+mn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&lt;date of availability&gt;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773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subtitle + sidebar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B1516-1F55-41A8-B9A9-A7CDA6426D97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74702" y="801670"/>
            <a:ext cx="4817300" cy="6056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60221" y="1040685"/>
            <a:ext cx="6606196" cy="576304"/>
          </a:xfrm>
        </p:spPr>
        <p:txBody>
          <a:bodyPr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560919" y="2209802"/>
            <a:ext cx="6605427" cy="4334932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560220" y="427030"/>
            <a:ext cx="9397944" cy="34366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1732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heading</a:t>
            </a:r>
          </a:p>
        </p:txBody>
      </p:sp>
    </p:spTree>
    <p:extLst>
      <p:ext uri="{BB962C8B-B14F-4D97-AF65-F5344CB8AC3E}">
        <p14:creationId xmlns:p14="http://schemas.microsoft.com/office/powerpoint/2010/main" val="378476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B1516-1F55-41A8-B9A9-A7CDA6426D97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60221" y="1040685"/>
            <a:ext cx="6478591" cy="576304"/>
          </a:xfrm>
        </p:spPr>
        <p:txBody>
          <a:bodyPr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560919" y="2209802"/>
            <a:ext cx="6477836" cy="4334932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560220" y="427030"/>
            <a:ext cx="9397944" cy="34366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1732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heading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quarter" idx="15"/>
          </p:nvPr>
        </p:nvSpPr>
        <p:spPr>
          <a:xfrm>
            <a:off x="7264400" y="1050365"/>
            <a:ext cx="4419600" cy="5504049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694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B1516-1F55-41A8-B9A9-A7CDA6426D97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560219" y="1040685"/>
            <a:ext cx="11123781" cy="576304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560222" y="427030"/>
            <a:ext cx="9406127" cy="34366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1732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heading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quarter" idx="15"/>
          </p:nvPr>
        </p:nvSpPr>
        <p:spPr>
          <a:xfrm>
            <a:off x="560220" y="2209800"/>
            <a:ext cx="11123781" cy="4334936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692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64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B1516-1F55-41A8-B9A9-A7CDA6426D97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560220" y="427030"/>
            <a:ext cx="9397944" cy="34366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1732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heading</a:t>
            </a:r>
          </a:p>
        </p:txBody>
      </p:sp>
    </p:spTree>
    <p:extLst>
      <p:ext uri="{BB962C8B-B14F-4D97-AF65-F5344CB8AC3E}">
        <p14:creationId xmlns:p14="http://schemas.microsoft.com/office/powerpoint/2010/main" val="333123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ing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B1516-1F55-41A8-B9A9-A7CDA6426D97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799890"/>
            <a:ext cx="12192000" cy="605811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560220" y="427030"/>
            <a:ext cx="9397944" cy="34366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1732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heading</a:t>
            </a:r>
          </a:p>
        </p:txBody>
      </p:sp>
    </p:spTree>
    <p:extLst>
      <p:ext uri="{BB962C8B-B14F-4D97-AF65-F5344CB8AC3E}">
        <p14:creationId xmlns:p14="http://schemas.microsoft.com/office/powerpoint/2010/main" val="82930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5F3ABB8-BB8A-46A1-B514-98B369A6BA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04962" y="163756"/>
            <a:ext cx="2723695" cy="53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98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673815" y="835843"/>
            <a:ext cx="8724735" cy="736484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32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4E9C05-5F0C-4BA5-B706-82384D0D860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C28E24CC-B8DC-45D2-9B86-7CEDD663D2B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248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bg>
      <p:bgPr>
        <a:gradFill>
          <a:gsLst>
            <a:gs pos="0">
              <a:schemeClr val="tx1"/>
            </a:gs>
            <a:gs pos="100000">
              <a:srgbClr val="0A87BF"/>
            </a:gs>
            <a:gs pos="88000">
              <a:srgbClr val="136293"/>
            </a:gs>
            <a:gs pos="62000">
              <a:srgbClr val="1D345D"/>
            </a:gs>
            <a:gs pos="100000">
              <a:srgbClr val="00B0F0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87730-6FA7-D6C2-98CA-20F146965B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A774FC-790F-E43E-27EE-73E6B4FACA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00B0F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73418A-E25A-1184-CC09-623305A77FA9}"/>
              </a:ext>
            </a:extLst>
          </p:cNvPr>
          <p:cNvSpPr/>
          <p:nvPr userDrawn="1"/>
        </p:nvSpPr>
        <p:spPr>
          <a:xfrm>
            <a:off x="0" y="0"/>
            <a:ext cx="12192000" cy="7683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63124E6-C830-29F3-1407-A4BA90AA63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21" y="106660"/>
            <a:ext cx="3043335" cy="536616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069DC619-4478-9892-B3C8-FA567BDD3D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1503"/>
          <a:stretch/>
        </p:blipFill>
        <p:spPr>
          <a:xfrm>
            <a:off x="10263002" y="59757"/>
            <a:ext cx="1861457" cy="648836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6C365C3-6286-C12C-6A11-84D9AF26A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60459" y="6541305"/>
            <a:ext cx="365504" cy="26225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fld id="{96F6111F-E709-46A1-A971-75215FAAE3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CBCECD5C-D37D-F7B1-D13F-E6C8A4149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840383" y="6541305"/>
            <a:ext cx="1634698" cy="26225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+mj-lt"/>
              </a:defRPr>
            </a:lvl1pPr>
          </a:lstStyle>
          <a:p>
            <a:r>
              <a:rPr lang="en-US"/>
              <a:t>EIT InnoEnergy | EBA250</a:t>
            </a:r>
          </a:p>
        </p:txBody>
      </p:sp>
    </p:spTree>
    <p:extLst>
      <p:ext uri="{BB962C8B-B14F-4D97-AF65-F5344CB8AC3E}">
        <p14:creationId xmlns:p14="http://schemas.microsoft.com/office/powerpoint/2010/main" val="41314393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Agenda heading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560928" y="2209803"/>
            <a:ext cx="11123081" cy="3946733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199"/>
              </a:spcBef>
              <a:defRPr sz="1600" b="1">
                <a:solidFill>
                  <a:schemeClr val="tx2"/>
                </a:solidFill>
                <a:latin typeface="+mj-lt"/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199">
                <a:solidFill>
                  <a:schemeClr val="tx1"/>
                </a:solidFill>
              </a:defRPr>
            </a:lvl3pPr>
            <a:lvl4pPr>
              <a:defRPr sz="1199">
                <a:solidFill>
                  <a:schemeClr val="tx1"/>
                </a:solidFill>
              </a:defRPr>
            </a:lvl4pPr>
            <a:lvl5pPr>
              <a:defRPr sz="1199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Section text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560230" y="427033"/>
            <a:ext cx="8724735" cy="34366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0"/>
              </a:spcBef>
              <a:defRPr sz="1301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heading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1CB1516-1F55-41A8-B9A9-A7CDA6426D9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70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0" y="2881656"/>
            <a:ext cx="12192000" cy="4245977"/>
            <a:chOff x="0" y="2161241"/>
            <a:chExt cx="9144000" cy="3184482"/>
          </a:xfrm>
        </p:grpSpPr>
        <p:sp>
          <p:nvSpPr>
            <p:cNvPr id="32" name="Freeform: Shape 31"/>
            <p:cNvSpPr/>
            <p:nvPr userDrawn="1"/>
          </p:nvSpPr>
          <p:spPr>
            <a:xfrm>
              <a:off x="0" y="2345363"/>
              <a:ext cx="9140980" cy="3000360"/>
            </a:xfrm>
            <a:custGeom>
              <a:avLst/>
              <a:gdLst>
                <a:gd name="connsiteX0" fmla="*/ 1786164 w 9140980"/>
                <a:gd name="connsiteY0" fmla="*/ 76 h 3000360"/>
                <a:gd name="connsiteX1" fmla="*/ 8982246 w 9140980"/>
                <a:gd name="connsiteY1" fmla="*/ 610049 h 3000360"/>
                <a:gd name="connsiteX2" fmla="*/ 9140980 w 9140980"/>
                <a:gd name="connsiteY2" fmla="*/ 538785 h 3000360"/>
                <a:gd name="connsiteX3" fmla="*/ 9140980 w 9140980"/>
                <a:gd name="connsiteY3" fmla="*/ 3000360 h 3000360"/>
                <a:gd name="connsiteX4" fmla="*/ 0 w 9140980"/>
                <a:gd name="connsiteY4" fmla="*/ 3000360 h 3000360"/>
                <a:gd name="connsiteX5" fmla="*/ 0 w 9140980"/>
                <a:gd name="connsiteY5" fmla="*/ 536072 h 3000360"/>
                <a:gd name="connsiteX6" fmla="*/ 1786164 w 9140980"/>
                <a:gd name="connsiteY6" fmla="*/ 76 h 3000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0980" h="3000360">
                  <a:moveTo>
                    <a:pt x="1786164" y="76"/>
                  </a:moveTo>
                  <a:cubicBezTo>
                    <a:pt x="3953626" y="-13353"/>
                    <a:pt x="6286283" y="1763551"/>
                    <a:pt x="8982246" y="610049"/>
                  </a:cubicBezTo>
                  <a:lnTo>
                    <a:pt x="9140980" y="538785"/>
                  </a:lnTo>
                  <a:lnTo>
                    <a:pt x="9140980" y="3000360"/>
                  </a:lnTo>
                  <a:lnTo>
                    <a:pt x="0" y="3000360"/>
                  </a:lnTo>
                  <a:lnTo>
                    <a:pt x="0" y="536072"/>
                  </a:lnTo>
                  <a:cubicBezTo>
                    <a:pt x="585336" y="147958"/>
                    <a:pt x="1179274" y="3836"/>
                    <a:pt x="1786164" y="76"/>
                  </a:cubicBezTo>
                  <a:close/>
                </a:path>
              </a:pathLst>
            </a:custGeom>
            <a:gradFill>
              <a:gsLst>
                <a:gs pos="32000">
                  <a:srgbClr val="96C247">
                    <a:lumMod val="60000"/>
                    <a:lumOff val="40000"/>
                  </a:srgbClr>
                </a:gs>
                <a:gs pos="0">
                  <a:srgbClr val="96C247">
                    <a:lumMod val="75000"/>
                  </a:srgbClr>
                </a:gs>
                <a:gs pos="100000">
                  <a:srgbClr val="96C247">
                    <a:lumMod val="75000"/>
                  </a:srgbClr>
                </a:gs>
              </a:gsLst>
              <a:lin ang="0" scaled="0"/>
            </a:gra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16856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Freeform: Shape 33"/>
            <p:cNvSpPr/>
            <p:nvPr userDrawn="1"/>
          </p:nvSpPr>
          <p:spPr>
            <a:xfrm>
              <a:off x="3020" y="2161241"/>
              <a:ext cx="9140980" cy="1201503"/>
            </a:xfrm>
            <a:custGeom>
              <a:avLst/>
              <a:gdLst>
                <a:gd name="connsiteX0" fmla="*/ 2320018 w 9137959"/>
                <a:gd name="connsiteY0" fmla="*/ 649 h 1266632"/>
                <a:gd name="connsiteX1" fmla="*/ 8998997 w 9137959"/>
                <a:gd name="connsiteY1" fmla="*/ 805209 h 1266632"/>
                <a:gd name="connsiteX2" fmla="*/ 9137959 w 9137959"/>
                <a:gd name="connsiteY2" fmla="*/ 740529 h 1266632"/>
                <a:gd name="connsiteX3" fmla="*/ 9137959 w 9137959"/>
                <a:gd name="connsiteY3" fmla="*/ 780834 h 1266632"/>
                <a:gd name="connsiteX4" fmla="*/ 8979277 w 9137959"/>
                <a:gd name="connsiteY4" fmla="*/ 855961 h 1266632"/>
                <a:gd name="connsiteX5" fmla="*/ 0 w 9137959"/>
                <a:gd name="connsiteY5" fmla="*/ 777974 h 1266632"/>
                <a:gd name="connsiteX6" fmla="*/ 0 w 9137959"/>
                <a:gd name="connsiteY6" fmla="*/ 737717 h 1266632"/>
                <a:gd name="connsiteX7" fmla="*/ 2320018 w 9137959"/>
                <a:gd name="connsiteY7" fmla="*/ 649 h 1266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37959" h="1266632">
                  <a:moveTo>
                    <a:pt x="2320018" y="649"/>
                  </a:moveTo>
                  <a:cubicBezTo>
                    <a:pt x="4560614" y="39451"/>
                    <a:pt x="6729456" y="1803152"/>
                    <a:pt x="8998997" y="805209"/>
                  </a:cubicBezTo>
                  <a:lnTo>
                    <a:pt x="9137959" y="740529"/>
                  </a:lnTo>
                  <a:lnTo>
                    <a:pt x="9137959" y="780834"/>
                  </a:lnTo>
                  <a:lnTo>
                    <a:pt x="8979277" y="855961"/>
                  </a:lnTo>
                  <a:cubicBezTo>
                    <a:pt x="5529585" y="2412477"/>
                    <a:pt x="2674938" y="-1092436"/>
                    <a:pt x="0" y="777974"/>
                  </a:cubicBezTo>
                  <a:cubicBezTo>
                    <a:pt x="0" y="777974"/>
                    <a:pt x="0" y="777974"/>
                    <a:pt x="0" y="737717"/>
                  </a:cubicBezTo>
                  <a:cubicBezTo>
                    <a:pt x="786191" y="174129"/>
                    <a:pt x="1557262" y="-12560"/>
                    <a:pt x="2320018" y="64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A7CA64"/>
                </a:gs>
                <a:gs pos="50000">
                  <a:srgbClr val="D2DF83">
                    <a:lumMod val="40000"/>
                    <a:lumOff val="60000"/>
                  </a:srgbClr>
                </a:gs>
                <a:gs pos="100000">
                  <a:srgbClr val="96C247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16856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2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5" name="Text Placeholder 4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1029585" y="1235143"/>
            <a:ext cx="5974908" cy="506389"/>
          </a:xfrm>
          <a:prstGeom prst="rect">
            <a:avLst/>
          </a:prstGeom>
        </p:spPr>
        <p:txBody>
          <a:bodyPr anchor="ctr" anchorCtr="0"/>
          <a:lstStyle>
            <a:lvl1pPr>
              <a:spcBef>
                <a:spcPts val="0"/>
              </a:spcBef>
              <a:defRPr sz="2301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  <a:endParaRPr lang="en-GB" dirty="0"/>
          </a:p>
        </p:txBody>
      </p:sp>
      <p:sp>
        <p:nvSpPr>
          <p:cNvPr id="26" name="Text Placeholder 4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029585" y="1753830"/>
            <a:ext cx="5974908" cy="506389"/>
          </a:xfrm>
          <a:prstGeom prst="rect">
            <a:avLst/>
          </a:prstGeom>
        </p:spPr>
        <p:txBody>
          <a:bodyPr anchor="ctr" anchorCtr="0"/>
          <a:lstStyle>
            <a:lvl1pPr>
              <a:spcBef>
                <a:spcPts val="0"/>
              </a:spcBef>
              <a:defRPr b="0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Email</a:t>
            </a:r>
            <a:endParaRPr lang="en-GB" dirty="0"/>
          </a:p>
        </p:txBody>
      </p:sp>
      <p:sp>
        <p:nvSpPr>
          <p:cNvPr id="29" name="Text Placeholder 4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1029585" y="2272516"/>
            <a:ext cx="5974908" cy="506389"/>
          </a:xfrm>
          <a:prstGeom prst="rect">
            <a:avLst/>
          </a:prstGeom>
        </p:spPr>
        <p:txBody>
          <a:bodyPr anchor="ctr" anchorCtr="0"/>
          <a:lstStyle>
            <a:lvl1pPr>
              <a:spcBef>
                <a:spcPts val="0"/>
              </a:spcBef>
              <a:defRPr b="0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Phone number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 userDrawn="1">
            <p:ph type="pic" sz="quarter" idx="13" hasCustomPrompt="1"/>
          </p:nvPr>
        </p:nvSpPr>
        <p:spPr>
          <a:xfrm>
            <a:off x="8574433" y="546569"/>
            <a:ext cx="2700868" cy="2700868"/>
          </a:xfrm>
          <a:prstGeom prst="ellipse">
            <a:avLst/>
          </a:prstGeom>
          <a:noFill/>
        </p:spPr>
        <p:txBody>
          <a:bodyPr anchor="ctr" anchorCtr="0"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Speaker</a:t>
            </a:r>
            <a:br>
              <a:rPr lang="en-GB" dirty="0"/>
            </a:br>
            <a:r>
              <a:rPr lang="en-GB" dirty="0"/>
              <a:t>photo</a:t>
            </a:r>
          </a:p>
        </p:txBody>
      </p:sp>
      <p:grpSp>
        <p:nvGrpSpPr>
          <p:cNvPr id="16" name="Group 13"/>
          <p:cNvGrpSpPr>
            <a:grpSpLocks noChangeAspect="1"/>
          </p:cNvGrpSpPr>
          <p:nvPr userDrawn="1"/>
        </p:nvGrpSpPr>
        <p:grpSpPr bwMode="auto">
          <a:xfrm>
            <a:off x="425279" y="391199"/>
            <a:ext cx="2158864" cy="605887"/>
            <a:chOff x="-937" y="2430"/>
            <a:chExt cx="2398" cy="673"/>
          </a:xfrm>
        </p:grpSpPr>
        <p:sp>
          <p:nvSpPr>
            <p:cNvPr id="17" name="Freeform 14"/>
            <p:cNvSpPr>
              <a:spLocks/>
            </p:cNvSpPr>
            <p:nvPr userDrawn="1"/>
          </p:nvSpPr>
          <p:spPr bwMode="auto">
            <a:xfrm>
              <a:off x="-861" y="2503"/>
              <a:ext cx="489" cy="527"/>
            </a:xfrm>
            <a:custGeom>
              <a:avLst/>
              <a:gdLst>
                <a:gd name="T0" fmla="*/ 100 w 187"/>
                <a:gd name="T1" fmla="*/ 202 h 202"/>
                <a:gd name="T2" fmla="*/ 187 w 187"/>
                <a:gd name="T3" fmla="*/ 151 h 202"/>
                <a:gd name="T4" fmla="*/ 175 w 187"/>
                <a:gd name="T5" fmla="*/ 144 h 202"/>
                <a:gd name="T6" fmla="*/ 100 w 187"/>
                <a:gd name="T7" fmla="*/ 187 h 202"/>
                <a:gd name="T8" fmla="*/ 14 w 187"/>
                <a:gd name="T9" fmla="*/ 101 h 202"/>
                <a:gd name="T10" fmla="*/ 100 w 187"/>
                <a:gd name="T11" fmla="*/ 15 h 202"/>
                <a:gd name="T12" fmla="*/ 175 w 187"/>
                <a:gd name="T13" fmla="*/ 58 h 202"/>
                <a:gd name="T14" fmla="*/ 187 w 187"/>
                <a:gd name="T15" fmla="*/ 51 h 202"/>
                <a:gd name="T16" fmla="*/ 100 w 187"/>
                <a:gd name="T17" fmla="*/ 0 h 202"/>
                <a:gd name="T18" fmla="*/ 0 w 187"/>
                <a:gd name="T19" fmla="*/ 101 h 202"/>
                <a:gd name="T20" fmla="*/ 100 w 187"/>
                <a:gd name="T21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7" h="202">
                  <a:moveTo>
                    <a:pt x="100" y="202"/>
                  </a:moveTo>
                  <a:cubicBezTo>
                    <a:pt x="138" y="202"/>
                    <a:pt x="170" y="181"/>
                    <a:pt x="187" y="151"/>
                  </a:cubicBezTo>
                  <a:cubicBezTo>
                    <a:pt x="175" y="144"/>
                    <a:pt x="175" y="144"/>
                    <a:pt x="175" y="144"/>
                  </a:cubicBezTo>
                  <a:cubicBezTo>
                    <a:pt x="160" y="170"/>
                    <a:pt x="132" y="187"/>
                    <a:pt x="100" y="187"/>
                  </a:cubicBezTo>
                  <a:cubicBezTo>
                    <a:pt x="53" y="187"/>
                    <a:pt x="14" y="148"/>
                    <a:pt x="14" y="101"/>
                  </a:cubicBezTo>
                  <a:cubicBezTo>
                    <a:pt x="14" y="53"/>
                    <a:pt x="53" y="15"/>
                    <a:pt x="100" y="15"/>
                  </a:cubicBezTo>
                  <a:cubicBezTo>
                    <a:pt x="132" y="15"/>
                    <a:pt x="160" y="32"/>
                    <a:pt x="175" y="58"/>
                  </a:cubicBezTo>
                  <a:cubicBezTo>
                    <a:pt x="187" y="51"/>
                    <a:pt x="187" y="51"/>
                    <a:pt x="187" y="51"/>
                  </a:cubicBezTo>
                  <a:cubicBezTo>
                    <a:pt x="170" y="21"/>
                    <a:pt x="138" y="0"/>
                    <a:pt x="100" y="0"/>
                  </a:cubicBezTo>
                  <a:cubicBezTo>
                    <a:pt x="45" y="0"/>
                    <a:pt x="0" y="45"/>
                    <a:pt x="0" y="101"/>
                  </a:cubicBezTo>
                  <a:cubicBezTo>
                    <a:pt x="0" y="156"/>
                    <a:pt x="45" y="202"/>
                    <a:pt x="100" y="202"/>
                  </a:cubicBezTo>
                </a:path>
              </a:pathLst>
            </a:custGeom>
            <a:solidFill>
              <a:srgbClr val="70B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301"/>
            </a:p>
          </p:txBody>
        </p:sp>
        <p:sp>
          <p:nvSpPr>
            <p:cNvPr id="23" name="Freeform 15"/>
            <p:cNvSpPr>
              <a:spLocks noEditPoints="1"/>
            </p:cNvSpPr>
            <p:nvPr userDrawn="1"/>
          </p:nvSpPr>
          <p:spPr bwMode="auto">
            <a:xfrm>
              <a:off x="-937" y="2430"/>
              <a:ext cx="2220" cy="673"/>
            </a:xfrm>
            <a:custGeom>
              <a:avLst/>
              <a:gdLst>
                <a:gd name="T0" fmla="*/ 110 w 849"/>
                <a:gd name="T1" fmla="*/ 108 h 258"/>
                <a:gd name="T2" fmla="*/ 73 w 849"/>
                <a:gd name="T3" fmla="*/ 129 h 258"/>
                <a:gd name="T4" fmla="*/ 97 w 849"/>
                <a:gd name="T5" fmla="*/ 100 h 258"/>
                <a:gd name="T6" fmla="*/ 66 w 849"/>
                <a:gd name="T7" fmla="*/ 143 h 258"/>
                <a:gd name="T8" fmla="*/ 124 w 849"/>
                <a:gd name="T9" fmla="*/ 151 h 258"/>
                <a:gd name="T10" fmla="*/ 97 w 849"/>
                <a:gd name="T11" fmla="*/ 151 h 258"/>
                <a:gd name="T12" fmla="*/ 129 w 849"/>
                <a:gd name="T13" fmla="*/ 0 h 258"/>
                <a:gd name="T14" fmla="*/ 129 w 849"/>
                <a:gd name="T15" fmla="*/ 244 h 258"/>
                <a:gd name="T16" fmla="*/ 137 w 849"/>
                <a:gd name="T17" fmla="*/ 93 h 258"/>
                <a:gd name="T18" fmla="*/ 144 w 849"/>
                <a:gd name="T19" fmla="*/ 100 h 258"/>
                <a:gd name="T20" fmla="*/ 165 w 849"/>
                <a:gd name="T21" fmla="*/ 143 h 258"/>
                <a:gd name="T22" fmla="*/ 165 w 849"/>
                <a:gd name="T23" fmla="*/ 86 h 258"/>
                <a:gd name="T24" fmla="*/ 158 w 849"/>
                <a:gd name="T25" fmla="*/ 107 h 258"/>
                <a:gd name="T26" fmla="*/ 172 w 849"/>
                <a:gd name="T27" fmla="*/ 151 h 258"/>
                <a:gd name="T28" fmla="*/ 311 w 849"/>
                <a:gd name="T29" fmla="*/ 100 h 258"/>
                <a:gd name="T30" fmla="*/ 378 w 849"/>
                <a:gd name="T31" fmla="*/ 127 h 258"/>
                <a:gd name="T32" fmla="*/ 336 w 849"/>
                <a:gd name="T33" fmla="*/ 124 h 258"/>
                <a:gd name="T34" fmla="*/ 335 w 849"/>
                <a:gd name="T35" fmla="*/ 158 h 258"/>
                <a:gd name="T36" fmla="*/ 355 w 849"/>
                <a:gd name="T37" fmla="*/ 123 h 258"/>
                <a:gd name="T38" fmla="*/ 372 w 849"/>
                <a:gd name="T39" fmla="*/ 158 h 258"/>
                <a:gd name="T40" fmla="*/ 434 w 849"/>
                <a:gd name="T41" fmla="*/ 122 h 258"/>
                <a:gd name="T42" fmla="*/ 394 w 849"/>
                <a:gd name="T43" fmla="*/ 124 h 258"/>
                <a:gd name="T44" fmla="*/ 394 w 849"/>
                <a:gd name="T45" fmla="*/ 139 h 258"/>
                <a:gd name="T46" fmla="*/ 424 w 849"/>
                <a:gd name="T47" fmla="*/ 124 h 258"/>
                <a:gd name="T48" fmla="*/ 492 w 849"/>
                <a:gd name="T49" fmla="*/ 138 h 258"/>
                <a:gd name="T50" fmla="*/ 459 w 849"/>
                <a:gd name="T51" fmla="*/ 151 h 258"/>
                <a:gd name="T52" fmla="*/ 462 w 849"/>
                <a:gd name="T53" fmla="*/ 123 h 258"/>
                <a:gd name="T54" fmla="*/ 496 w 849"/>
                <a:gd name="T55" fmla="*/ 150 h 258"/>
                <a:gd name="T56" fmla="*/ 470 w 849"/>
                <a:gd name="T57" fmla="*/ 117 h 258"/>
                <a:gd name="T58" fmla="*/ 453 w 849"/>
                <a:gd name="T59" fmla="*/ 156 h 258"/>
                <a:gd name="T60" fmla="*/ 496 w 849"/>
                <a:gd name="T61" fmla="*/ 150 h 258"/>
                <a:gd name="T62" fmla="*/ 516 w 849"/>
                <a:gd name="T63" fmla="*/ 131 h 258"/>
                <a:gd name="T64" fmla="*/ 564 w 849"/>
                <a:gd name="T65" fmla="*/ 107 h 258"/>
                <a:gd name="T66" fmla="*/ 621 w 849"/>
                <a:gd name="T67" fmla="*/ 158 h 258"/>
                <a:gd name="T68" fmla="*/ 599 w 849"/>
                <a:gd name="T69" fmla="*/ 117 h 258"/>
                <a:gd name="T70" fmla="*/ 572 w 849"/>
                <a:gd name="T71" fmla="*/ 118 h 258"/>
                <a:gd name="T72" fmla="*/ 581 w 849"/>
                <a:gd name="T73" fmla="*/ 127 h 258"/>
                <a:gd name="T74" fmla="*/ 615 w 849"/>
                <a:gd name="T75" fmla="*/ 130 h 258"/>
                <a:gd name="T76" fmla="*/ 645 w 849"/>
                <a:gd name="T77" fmla="*/ 123 h 258"/>
                <a:gd name="T78" fmla="*/ 637 w 849"/>
                <a:gd name="T79" fmla="*/ 134 h 258"/>
                <a:gd name="T80" fmla="*/ 670 w 849"/>
                <a:gd name="T81" fmla="*/ 118 h 258"/>
                <a:gd name="T82" fmla="*/ 636 w 849"/>
                <a:gd name="T83" fmla="*/ 155 h 258"/>
                <a:gd name="T84" fmla="*/ 674 w 849"/>
                <a:gd name="T85" fmla="*/ 145 h 258"/>
                <a:gd name="T86" fmla="*/ 640 w 849"/>
                <a:gd name="T87" fmla="*/ 149 h 258"/>
                <a:gd name="T88" fmla="*/ 728 w 849"/>
                <a:gd name="T89" fmla="*/ 120 h 258"/>
                <a:gd name="T90" fmla="*/ 696 w 849"/>
                <a:gd name="T91" fmla="*/ 123 h 258"/>
                <a:gd name="T92" fmla="*/ 696 w 849"/>
                <a:gd name="T93" fmla="*/ 158 h 258"/>
                <a:gd name="T94" fmla="*/ 725 w 849"/>
                <a:gd name="T95" fmla="*/ 128 h 258"/>
                <a:gd name="T96" fmla="*/ 780 w 849"/>
                <a:gd name="T97" fmla="*/ 149 h 258"/>
                <a:gd name="T98" fmla="*/ 766 w 849"/>
                <a:gd name="T99" fmla="*/ 123 h 258"/>
                <a:gd name="T100" fmla="*/ 791 w 849"/>
                <a:gd name="T101" fmla="*/ 148 h 258"/>
                <a:gd name="T102" fmla="*/ 780 w 849"/>
                <a:gd name="T103" fmla="*/ 119 h 258"/>
                <a:gd name="T104" fmla="*/ 739 w 849"/>
                <a:gd name="T105" fmla="*/ 137 h 258"/>
                <a:gd name="T106" fmla="*/ 778 w 849"/>
                <a:gd name="T107" fmla="*/ 155 h 258"/>
                <a:gd name="T108" fmla="*/ 776 w 849"/>
                <a:gd name="T109" fmla="*/ 166 h 258"/>
                <a:gd name="T110" fmla="*/ 740 w 849"/>
                <a:gd name="T111" fmla="*/ 160 h 258"/>
                <a:gd name="T112" fmla="*/ 778 w 849"/>
                <a:gd name="T113" fmla="*/ 172 h 258"/>
                <a:gd name="T114" fmla="*/ 824 w 849"/>
                <a:gd name="T115" fmla="*/ 153 h 258"/>
                <a:gd name="T116" fmla="*/ 821 w 849"/>
                <a:gd name="T117" fmla="*/ 158 h 258"/>
                <a:gd name="T118" fmla="*/ 807 w 849"/>
                <a:gd name="T119" fmla="*/ 172 h 258"/>
                <a:gd name="T120" fmla="*/ 849 w 849"/>
                <a:gd name="T121" fmla="*/ 118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49" h="258">
                  <a:moveTo>
                    <a:pt x="73" y="122"/>
                  </a:moveTo>
                  <a:cubicBezTo>
                    <a:pt x="73" y="116"/>
                    <a:pt x="75" y="113"/>
                    <a:pt x="77" y="111"/>
                  </a:cubicBezTo>
                  <a:cubicBezTo>
                    <a:pt x="79" y="109"/>
                    <a:pt x="81" y="108"/>
                    <a:pt x="84" y="108"/>
                  </a:cubicBezTo>
                  <a:cubicBezTo>
                    <a:pt x="87" y="107"/>
                    <a:pt x="91" y="107"/>
                    <a:pt x="97" y="107"/>
                  </a:cubicBezTo>
                  <a:cubicBezTo>
                    <a:pt x="103" y="107"/>
                    <a:pt x="107" y="107"/>
                    <a:pt x="110" y="108"/>
                  </a:cubicBezTo>
                  <a:cubicBezTo>
                    <a:pt x="113" y="108"/>
                    <a:pt x="116" y="109"/>
                    <a:pt x="117" y="111"/>
                  </a:cubicBezTo>
                  <a:cubicBezTo>
                    <a:pt x="120" y="113"/>
                    <a:pt x="121" y="116"/>
                    <a:pt x="121" y="122"/>
                  </a:cubicBezTo>
                  <a:lnTo>
                    <a:pt x="73" y="122"/>
                  </a:lnTo>
                  <a:close/>
                  <a:moveTo>
                    <a:pt x="73" y="138"/>
                  </a:moveTo>
                  <a:cubicBezTo>
                    <a:pt x="73" y="135"/>
                    <a:pt x="73" y="132"/>
                    <a:pt x="73" y="129"/>
                  </a:cubicBezTo>
                  <a:cubicBezTo>
                    <a:pt x="129" y="129"/>
                    <a:pt x="129" y="129"/>
                    <a:pt x="129" y="129"/>
                  </a:cubicBezTo>
                  <a:cubicBezTo>
                    <a:pt x="129" y="123"/>
                    <a:pt x="129" y="118"/>
                    <a:pt x="128" y="115"/>
                  </a:cubicBezTo>
                  <a:cubicBezTo>
                    <a:pt x="128" y="112"/>
                    <a:pt x="126" y="109"/>
                    <a:pt x="124" y="107"/>
                  </a:cubicBezTo>
                  <a:cubicBezTo>
                    <a:pt x="122" y="104"/>
                    <a:pt x="119" y="102"/>
                    <a:pt x="115" y="101"/>
                  </a:cubicBezTo>
                  <a:cubicBezTo>
                    <a:pt x="112" y="100"/>
                    <a:pt x="106" y="100"/>
                    <a:pt x="97" y="100"/>
                  </a:cubicBezTo>
                  <a:cubicBezTo>
                    <a:pt x="89" y="100"/>
                    <a:pt x="83" y="100"/>
                    <a:pt x="79" y="101"/>
                  </a:cubicBezTo>
                  <a:cubicBezTo>
                    <a:pt x="75" y="102"/>
                    <a:pt x="72" y="104"/>
                    <a:pt x="70" y="107"/>
                  </a:cubicBezTo>
                  <a:cubicBezTo>
                    <a:pt x="68" y="109"/>
                    <a:pt x="67" y="112"/>
                    <a:pt x="66" y="115"/>
                  </a:cubicBezTo>
                  <a:cubicBezTo>
                    <a:pt x="65" y="118"/>
                    <a:pt x="65" y="123"/>
                    <a:pt x="65" y="129"/>
                  </a:cubicBezTo>
                  <a:cubicBezTo>
                    <a:pt x="65" y="135"/>
                    <a:pt x="65" y="140"/>
                    <a:pt x="66" y="143"/>
                  </a:cubicBezTo>
                  <a:cubicBezTo>
                    <a:pt x="67" y="146"/>
                    <a:pt x="68" y="149"/>
                    <a:pt x="70" y="151"/>
                  </a:cubicBezTo>
                  <a:cubicBezTo>
                    <a:pt x="72" y="154"/>
                    <a:pt x="75" y="156"/>
                    <a:pt x="79" y="157"/>
                  </a:cubicBezTo>
                  <a:cubicBezTo>
                    <a:pt x="83" y="158"/>
                    <a:pt x="89" y="158"/>
                    <a:pt x="97" y="158"/>
                  </a:cubicBezTo>
                  <a:cubicBezTo>
                    <a:pt x="106" y="158"/>
                    <a:pt x="112" y="158"/>
                    <a:pt x="115" y="157"/>
                  </a:cubicBezTo>
                  <a:cubicBezTo>
                    <a:pt x="119" y="156"/>
                    <a:pt x="122" y="154"/>
                    <a:pt x="124" y="151"/>
                  </a:cubicBezTo>
                  <a:cubicBezTo>
                    <a:pt x="126" y="149"/>
                    <a:pt x="127" y="147"/>
                    <a:pt x="128" y="145"/>
                  </a:cubicBezTo>
                  <a:cubicBezTo>
                    <a:pt x="119" y="145"/>
                    <a:pt x="119" y="145"/>
                    <a:pt x="119" y="145"/>
                  </a:cubicBezTo>
                  <a:cubicBezTo>
                    <a:pt x="119" y="146"/>
                    <a:pt x="118" y="147"/>
                    <a:pt x="117" y="147"/>
                  </a:cubicBezTo>
                  <a:cubicBezTo>
                    <a:pt x="116" y="149"/>
                    <a:pt x="113" y="150"/>
                    <a:pt x="110" y="150"/>
                  </a:cubicBezTo>
                  <a:cubicBezTo>
                    <a:pt x="107" y="151"/>
                    <a:pt x="103" y="151"/>
                    <a:pt x="97" y="151"/>
                  </a:cubicBezTo>
                  <a:cubicBezTo>
                    <a:pt x="91" y="151"/>
                    <a:pt x="87" y="151"/>
                    <a:pt x="84" y="150"/>
                  </a:cubicBezTo>
                  <a:cubicBezTo>
                    <a:pt x="81" y="150"/>
                    <a:pt x="79" y="149"/>
                    <a:pt x="77" y="147"/>
                  </a:cubicBezTo>
                  <a:cubicBezTo>
                    <a:pt x="75" y="145"/>
                    <a:pt x="74" y="142"/>
                    <a:pt x="73" y="138"/>
                  </a:cubicBezTo>
                  <a:moveTo>
                    <a:pt x="259" y="129"/>
                  </a:moveTo>
                  <a:cubicBezTo>
                    <a:pt x="259" y="58"/>
                    <a:pt x="201" y="0"/>
                    <a:pt x="129" y="0"/>
                  </a:cubicBezTo>
                  <a:cubicBezTo>
                    <a:pt x="106" y="0"/>
                    <a:pt x="84" y="6"/>
                    <a:pt x="65" y="17"/>
                  </a:cubicBezTo>
                  <a:cubicBezTo>
                    <a:pt x="72" y="29"/>
                    <a:pt x="72" y="29"/>
                    <a:pt x="72" y="29"/>
                  </a:cubicBezTo>
                  <a:cubicBezTo>
                    <a:pt x="89" y="20"/>
                    <a:pt x="108" y="14"/>
                    <a:pt x="129" y="14"/>
                  </a:cubicBezTo>
                  <a:cubicBezTo>
                    <a:pt x="193" y="14"/>
                    <a:pt x="244" y="66"/>
                    <a:pt x="244" y="129"/>
                  </a:cubicBezTo>
                  <a:cubicBezTo>
                    <a:pt x="244" y="192"/>
                    <a:pt x="193" y="244"/>
                    <a:pt x="129" y="244"/>
                  </a:cubicBezTo>
                  <a:cubicBezTo>
                    <a:pt x="66" y="244"/>
                    <a:pt x="15" y="192"/>
                    <a:pt x="15" y="129"/>
                  </a:cubicBezTo>
                  <a:cubicBezTo>
                    <a:pt x="0" y="129"/>
                    <a:pt x="0" y="129"/>
                    <a:pt x="0" y="129"/>
                  </a:cubicBezTo>
                  <a:cubicBezTo>
                    <a:pt x="0" y="200"/>
                    <a:pt x="58" y="258"/>
                    <a:pt x="129" y="258"/>
                  </a:cubicBezTo>
                  <a:cubicBezTo>
                    <a:pt x="201" y="258"/>
                    <a:pt x="259" y="200"/>
                    <a:pt x="259" y="129"/>
                  </a:cubicBezTo>
                  <a:moveTo>
                    <a:pt x="137" y="93"/>
                  </a:moveTo>
                  <a:cubicBezTo>
                    <a:pt x="144" y="93"/>
                    <a:pt x="144" y="93"/>
                    <a:pt x="144" y="93"/>
                  </a:cubicBezTo>
                  <a:cubicBezTo>
                    <a:pt x="144" y="86"/>
                    <a:pt x="144" y="86"/>
                    <a:pt x="144" y="86"/>
                  </a:cubicBezTo>
                  <a:cubicBezTo>
                    <a:pt x="137" y="86"/>
                    <a:pt x="137" y="86"/>
                    <a:pt x="137" y="86"/>
                  </a:cubicBezTo>
                  <a:lnTo>
                    <a:pt x="137" y="93"/>
                  </a:lnTo>
                  <a:close/>
                  <a:moveTo>
                    <a:pt x="144" y="100"/>
                  </a:moveTo>
                  <a:cubicBezTo>
                    <a:pt x="137" y="100"/>
                    <a:pt x="137" y="100"/>
                    <a:pt x="137" y="100"/>
                  </a:cubicBezTo>
                  <a:cubicBezTo>
                    <a:pt x="137" y="158"/>
                    <a:pt x="137" y="158"/>
                    <a:pt x="137" y="158"/>
                  </a:cubicBezTo>
                  <a:cubicBezTo>
                    <a:pt x="144" y="158"/>
                    <a:pt x="144" y="158"/>
                    <a:pt x="144" y="158"/>
                  </a:cubicBezTo>
                  <a:lnTo>
                    <a:pt x="144" y="100"/>
                  </a:lnTo>
                  <a:close/>
                  <a:moveTo>
                    <a:pt x="165" y="143"/>
                  </a:moveTo>
                  <a:cubicBezTo>
                    <a:pt x="165" y="107"/>
                    <a:pt x="165" y="107"/>
                    <a:pt x="165" y="107"/>
                  </a:cubicBezTo>
                  <a:cubicBezTo>
                    <a:pt x="194" y="107"/>
                    <a:pt x="194" y="107"/>
                    <a:pt x="194" y="107"/>
                  </a:cubicBezTo>
                  <a:cubicBezTo>
                    <a:pt x="194" y="100"/>
                    <a:pt x="194" y="100"/>
                    <a:pt x="194" y="100"/>
                  </a:cubicBezTo>
                  <a:cubicBezTo>
                    <a:pt x="165" y="100"/>
                    <a:pt x="165" y="100"/>
                    <a:pt x="165" y="100"/>
                  </a:cubicBezTo>
                  <a:cubicBezTo>
                    <a:pt x="165" y="86"/>
                    <a:pt x="165" y="86"/>
                    <a:pt x="165" y="86"/>
                  </a:cubicBezTo>
                  <a:cubicBezTo>
                    <a:pt x="158" y="86"/>
                    <a:pt x="158" y="86"/>
                    <a:pt x="158" y="86"/>
                  </a:cubicBezTo>
                  <a:cubicBezTo>
                    <a:pt x="158" y="100"/>
                    <a:pt x="158" y="100"/>
                    <a:pt x="158" y="100"/>
                  </a:cubicBezTo>
                  <a:cubicBezTo>
                    <a:pt x="147" y="100"/>
                    <a:pt x="147" y="100"/>
                    <a:pt x="147" y="100"/>
                  </a:cubicBezTo>
                  <a:cubicBezTo>
                    <a:pt x="147" y="107"/>
                    <a:pt x="147" y="107"/>
                    <a:pt x="147" y="107"/>
                  </a:cubicBezTo>
                  <a:cubicBezTo>
                    <a:pt x="158" y="107"/>
                    <a:pt x="158" y="107"/>
                    <a:pt x="158" y="107"/>
                  </a:cubicBezTo>
                  <a:cubicBezTo>
                    <a:pt x="158" y="143"/>
                    <a:pt x="158" y="143"/>
                    <a:pt x="158" y="143"/>
                  </a:cubicBezTo>
                  <a:cubicBezTo>
                    <a:pt x="158" y="152"/>
                    <a:pt x="165" y="158"/>
                    <a:pt x="172" y="158"/>
                  </a:cubicBezTo>
                  <a:cubicBezTo>
                    <a:pt x="194" y="158"/>
                    <a:pt x="194" y="158"/>
                    <a:pt x="194" y="158"/>
                  </a:cubicBezTo>
                  <a:cubicBezTo>
                    <a:pt x="194" y="151"/>
                    <a:pt x="194" y="151"/>
                    <a:pt x="194" y="151"/>
                  </a:cubicBezTo>
                  <a:cubicBezTo>
                    <a:pt x="172" y="151"/>
                    <a:pt x="172" y="151"/>
                    <a:pt x="172" y="151"/>
                  </a:cubicBezTo>
                  <a:cubicBezTo>
                    <a:pt x="168" y="151"/>
                    <a:pt x="165" y="147"/>
                    <a:pt x="165" y="143"/>
                  </a:cubicBezTo>
                  <a:moveTo>
                    <a:pt x="311" y="158"/>
                  </a:moveTo>
                  <a:cubicBezTo>
                    <a:pt x="318" y="158"/>
                    <a:pt x="318" y="158"/>
                    <a:pt x="318" y="158"/>
                  </a:cubicBezTo>
                  <a:cubicBezTo>
                    <a:pt x="318" y="100"/>
                    <a:pt x="318" y="100"/>
                    <a:pt x="318" y="100"/>
                  </a:cubicBezTo>
                  <a:cubicBezTo>
                    <a:pt x="311" y="100"/>
                    <a:pt x="311" y="100"/>
                    <a:pt x="311" y="100"/>
                  </a:cubicBezTo>
                  <a:lnTo>
                    <a:pt x="311" y="158"/>
                  </a:lnTo>
                  <a:close/>
                  <a:moveTo>
                    <a:pt x="372" y="158"/>
                  </a:moveTo>
                  <a:cubicBezTo>
                    <a:pt x="378" y="158"/>
                    <a:pt x="378" y="158"/>
                    <a:pt x="378" y="158"/>
                  </a:cubicBezTo>
                  <a:cubicBezTo>
                    <a:pt x="378" y="135"/>
                    <a:pt x="378" y="135"/>
                    <a:pt x="378" y="135"/>
                  </a:cubicBezTo>
                  <a:cubicBezTo>
                    <a:pt x="378" y="131"/>
                    <a:pt x="378" y="129"/>
                    <a:pt x="378" y="127"/>
                  </a:cubicBezTo>
                  <a:cubicBezTo>
                    <a:pt x="377" y="125"/>
                    <a:pt x="376" y="123"/>
                    <a:pt x="375" y="122"/>
                  </a:cubicBezTo>
                  <a:cubicBezTo>
                    <a:pt x="374" y="120"/>
                    <a:pt x="371" y="119"/>
                    <a:pt x="369" y="118"/>
                  </a:cubicBezTo>
                  <a:cubicBezTo>
                    <a:pt x="366" y="118"/>
                    <a:pt x="362" y="117"/>
                    <a:pt x="356" y="117"/>
                  </a:cubicBezTo>
                  <a:cubicBezTo>
                    <a:pt x="349" y="117"/>
                    <a:pt x="345" y="118"/>
                    <a:pt x="342" y="119"/>
                  </a:cubicBezTo>
                  <a:cubicBezTo>
                    <a:pt x="339" y="120"/>
                    <a:pt x="337" y="121"/>
                    <a:pt x="336" y="124"/>
                  </a:cubicBezTo>
                  <a:cubicBezTo>
                    <a:pt x="335" y="124"/>
                    <a:pt x="335" y="124"/>
                    <a:pt x="335" y="124"/>
                  </a:cubicBezTo>
                  <a:cubicBezTo>
                    <a:pt x="335" y="118"/>
                    <a:pt x="335" y="118"/>
                    <a:pt x="335" y="118"/>
                  </a:cubicBezTo>
                  <a:cubicBezTo>
                    <a:pt x="329" y="118"/>
                    <a:pt x="329" y="118"/>
                    <a:pt x="329" y="118"/>
                  </a:cubicBezTo>
                  <a:cubicBezTo>
                    <a:pt x="329" y="158"/>
                    <a:pt x="329" y="158"/>
                    <a:pt x="329" y="158"/>
                  </a:cubicBezTo>
                  <a:cubicBezTo>
                    <a:pt x="335" y="158"/>
                    <a:pt x="335" y="158"/>
                    <a:pt x="335" y="158"/>
                  </a:cubicBezTo>
                  <a:cubicBezTo>
                    <a:pt x="335" y="139"/>
                    <a:pt x="335" y="139"/>
                    <a:pt x="335" y="139"/>
                  </a:cubicBezTo>
                  <a:cubicBezTo>
                    <a:pt x="335" y="135"/>
                    <a:pt x="335" y="133"/>
                    <a:pt x="336" y="131"/>
                  </a:cubicBezTo>
                  <a:cubicBezTo>
                    <a:pt x="336" y="130"/>
                    <a:pt x="337" y="129"/>
                    <a:pt x="338" y="127"/>
                  </a:cubicBezTo>
                  <a:cubicBezTo>
                    <a:pt x="339" y="126"/>
                    <a:pt x="341" y="125"/>
                    <a:pt x="344" y="124"/>
                  </a:cubicBezTo>
                  <a:cubicBezTo>
                    <a:pt x="346" y="123"/>
                    <a:pt x="350" y="123"/>
                    <a:pt x="355" y="123"/>
                  </a:cubicBezTo>
                  <a:cubicBezTo>
                    <a:pt x="360" y="123"/>
                    <a:pt x="363" y="123"/>
                    <a:pt x="365" y="124"/>
                  </a:cubicBezTo>
                  <a:cubicBezTo>
                    <a:pt x="367" y="124"/>
                    <a:pt x="369" y="125"/>
                    <a:pt x="370" y="126"/>
                  </a:cubicBezTo>
                  <a:cubicBezTo>
                    <a:pt x="371" y="127"/>
                    <a:pt x="371" y="129"/>
                    <a:pt x="372" y="130"/>
                  </a:cubicBezTo>
                  <a:cubicBezTo>
                    <a:pt x="372" y="132"/>
                    <a:pt x="372" y="134"/>
                    <a:pt x="372" y="138"/>
                  </a:cubicBezTo>
                  <a:lnTo>
                    <a:pt x="372" y="158"/>
                  </a:lnTo>
                  <a:close/>
                  <a:moveTo>
                    <a:pt x="431" y="158"/>
                  </a:moveTo>
                  <a:cubicBezTo>
                    <a:pt x="437" y="158"/>
                    <a:pt x="437" y="158"/>
                    <a:pt x="437" y="158"/>
                  </a:cubicBezTo>
                  <a:cubicBezTo>
                    <a:pt x="437" y="135"/>
                    <a:pt x="437" y="135"/>
                    <a:pt x="437" y="135"/>
                  </a:cubicBezTo>
                  <a:cubicBezTo>
                    <a:pt x="437" y="131"/>
                    <a:pt x="437" y="129"/>
                    <a:pt x="437" y="127"/>
                  </a:cubicBezTo>
                  <a:cubicBezTo>
                    <a:pt x="436" y="125"/>
                    <a:pt x="435" y="123"/>
                    <a:pt x="434" y="122"/>
                  </a:cubicBezTo>
                  <a:cubicBezTo>
                    <a:pt x="432" y="120"/>
                    <a:pt x="430" y="119"/>
                    <a:pt x="427" y="118"/>
                  </a:cubicBezTo>
                  <a:cubicBezTo>
                    <a:pt x="425" y="118"/>
                    <a:pt x="420" y="117"/>
                    <a:pt x="415" y="117"/>
                  </a:cubicBezTo>
                  <a:cubicBezTo>
                    <a:pt x="408" y="117"/>
                    <a:pt x="404" y="118"/>
                    <a:pt x="401" y="119"/>
                  </a:cubicBezTo>
                  <a:cubicBezTo>
                    <a:pt x="398" y="120"/>
                    <a:pt x="396" y="121"/>
                    <a:pt x="395" y="124"/>
                  </a:cubicBezTo>
                  <a:cubicBezTo>
                    <a:pt x="394" y="124"/>
                    <a:pt x="394" y="124"/>
                    <a:pt x="394" y="124"/>
                  </a:cubicBezTo>
                  <a:cubicBezTo>
                    <a:pt x="394" y="118"/>
                    <a:pt x="394" y="118"/>
                    <a:pt x="394" y="118"/>
                  </a:cubicBezTo>
                  <a:cubicBezTo>
                    <a:pt x="388" y="118"/>
                    <a:pt x="388" y="118"/>
                    <a:pt x="388" y="118"/>
                  </a:cubicBezTo>
                  <a:cubicBezTo>
                    <a:pt x="388" y="158"/>
                    <a:pt x="388" y="158"/>
                    <a:pt x="388" y="158"/>
                  </a:cubicBezTo>
                  <a:cubicBezTo>
                    <a:pt x="394" y="158"/>
                    <a:pt x="394" y="158"/>
                    <a:pt x="394" y="158"/>
                  </a:cubicBezTo>
                  <a:cubicBezTo>
                    <a:pt x="394" y="139"/>
                    <a:pt x="394" y="139"/>
                    <a:pt x="394" y="139"/>
                  </a:cubicBezTo>
                  <a:cubicBezTo>
                    <a:pt x="394" y="135"/>
                    <a:pt x="394" y="133"/>
                    <a:pt x="395" y="131"/>
                  </a:cubicBezTo>
                  <a:cubicBezTo>
                    <a:pt x="395" y="130"/>
                    <a:pt x="396" y="129"/>
                    <a:pt x="396" y="127"/>
                  </a:cubicBezTo>
                  <a:cubicBezTo>
                    <a:pt x="398" y="126"/>
                    <a:pt x="400" y="125"/>
                    <a:pt x="403" y="124"/>
                  </a:cubicBezTo>
                  <a:cubicBezTo>
                    <a:pt x="405" y="123"/>
                    <a:pt x="409" y="123"/>
                    <a:pt x="414" y="123"/>
                  </a:cubicBezTo>
                  <a:cubicBezTo>
                    <a:pt x="418" y="123"/>
                    <a:pt x="422" y="123"/>
                    <a:pt x="424" y="124"/>
                  </a:cubicBezTo>
                  <a:cubicBezTo>
                    <a:pt x="426" y="124"/>
                    <a:pt x="428" y="125"/>
                    <a:pt x="429" y="126"/>
                  </a:cubicBezTo>
                  <a:cubicBezTo>
                    <a:pt x="430" y="127"/>
                    <a:pt x="430" y="129"/>
                    <a:pt x="431" y="130"/>
                  </a:cubicBezTo>
                  <a:cubicBezTo>
                    <a:pt x="431" y="132"/>
                    <a:pt x="431" y="134"/>
                    <a:pt x="431" y="138"/>
                  </a:cubicBezTo>
                  <a:lnTo>
                    <a:pt x="431" y="158"/>
                  </a:lnTo>
                  <a:close/>
                  <a:moveTo>
                    <a:pt x="492" y="138"/>
                  </a:moveTo>
                  <a:cubicBezTo>
                    <a:pt x="492" y="141"/>
                    <a:pt x="491" y="144"/>
                    <a:pt x="491" y="146"/>
                  </a:cubicBezTo>
                  <a:cubicBezTo>
                    <a:pt x="490" y="148"/>
                    <a:pt x="489" y="149"/>
                    <a:pt x="488" y="150"/>
                  </a:cubicBezTo>
                  <a:cubicBezTo>
                    <a:pt x="487" y="151"/>
                    <a:pt x="485" y="152"/>
                    <a:pt x="483" y="152"/>
                  </a:cubicBezTo>
                  <a:cubicBezTo>
                    <a:pt x="481" y="152"/>
                    <a:pt x="477" y="153"/>
                    <a:pt x="473" y="153"/>
                  </a:cubicBezTo>
                  <a:cubicBezTo>
                    <a:pt x="466" y="153"/>
                    <a:pt x="461" y="152"/>
                    <a:pt x="459" y="151"/>
                  </a:cubicBezTo>
                  <a:cubicBezTo>
                    <a:pt x="456" y="150"/>
                    <a:pt x="455" y="149"/>
                    <a:pt x="454" y="147"/>
                  </a:cubicBezTo>
                  <a:cubicBezTo>
                    <a:pt x="453" y="145"/>
                    <a:pt x="453" y="142"/>
                    <a:pt x="453" y="138"/>
                  </a:cubicBezTo>
                  <a:cubicBezTo>
                    <a:pt x="453" y="134"/>
                    <a:pt x="453" y="132"/>
                    <a:pt x="454" y="130"/>
                  </a:cubicBezTo>
                  <a:cubicBezTo>
                    <a:pt x="454" y="127"/>
                    <a:pt x="455" y="126"/>
                    <a:pt x="457" y="125"/>
                  </a:cubicBezTo>
                  <a:cubicBezTo>
                    <a:pt x="458" y="124"/>
                    <a:pt x="460" y="124"/>
                    <a:pt x="462" y="123"/>
                  </a:cubicBezTo>
                  <a:cubicBezTo>
                    <a:pt x="464" y="123"/>
                    <a:pt x="467" y="123"/>
                    <a:pt x="471" y="123"/>
                  </a:cubicBezTo>
                  <a:cubicBezTo>
                    <a:pt x="478" y="123"/>
                    <a:pt x="483" y="123"/>
                    <a:pt x="485" y="124"/>
                  </a:cubicBezTo>
                  <a:cubicBezTo>
                    <a:pt x="487" y="125"/>
                    <a:pt x="489" y="126"/>
                    <a:pt x="490" y="128"/>
                  </a:cubicBezTo>
                  <a:cubicBezTo>
                    <a:pt x="491" y="130"/>
                    <a:pt x="492" y="133"/>
                    <a:pt x="492" y="138"/>
                  </a:cubicBezTo>
                  <a:moveTo>
                    <a:pt x="496" y="150"/>
                  </a:moveTo>
                  <a:cubicBezTo>
                    <a:pt x="498" y="147"/>
                    <a:pt x="498" y="143"/>
                    <a:pt x="498" y="138"/>
                  </a:cubicBezTo>
                  <a:cubicBezTo>
                    <a:pt x="498" y="133"/>
                    <a:pt x="498" y="129"/>
                    <a:pt x="497" y="126"/>
                  </a:cubicBezTo>
                  <a:cubicBezTo>
                    <a:pt x="496" y="124"/>
                    <a:pt x="494" y="121"/>
                    <a:pt x="491" y="120"/>
                  </a:cubicBezTo>
                  <a:cubicBezTo>
                    <a:pt x="490" y="119"/>
                    <a:pt x="487" y="118"/>
                    <a:pt x="484" y="118"/>
                  </a:cubicBezTo>
                  <a:cubicBezTo>
                    <a:pt x="481" y="117"/>
                    <a:pt x="477" y="117"/>
                    <a:pt x="470" y="117"/>
                  </a:cubicBezTo>
                  <a:cubicBezTo>
                    <a:pt x="463" y="117"/>
                    <a:pt x="458" y="118"/>
                    <a:pt x="455" y="119"/>
                  </a:cubicBezTo>
                  <a:cubicBezTo>
                    <a:pt x="452" y="120"/>
                    <a:pt x="450" y="122"/>
                    <a:pt x="448" y="125"/>
                  </a:cubicBezTo>
                  <a:cubicBezTo>
                    <a:pt x="447" y="128"/>
                    <a:pt x="446" y="132"/>
                    <a:pt x="446" y="138"/>
                  </a:cubicBezTo>
                  <a:cubicBezTo>
                    <a:pt x="446" y="143"/>
                    <a:pt x="446" y="146"/>
                    <a:pt x="448" y="149"/>
                  </a:cubicBezTo>
                  <a:cubicBezTo>
                    <a:pt x="449" y="152"/>
                    <a:pt x="451" y="154"/>
                    <a:pt x="453" y="156"/>
                  </a:cubicBezTo>
                  <a:cubicBezTo>
                    <a:pt x="455" y="157"/>
                    <a:pt x="457" y="157"/>
                    <a:pt x="460" y="158"/>
                  </a:cubicBezTo>
                  <a:cubicBezTo>
                    <a:pt x="463" y="158"/>
                    <a:pt x="468" y="158"/>
                    <a:pt x="473" y="158"/>
                  </a:cubicBezTo>
                  <a:cubicBezTo>
                    <a:pt x="479" y="158"/>
                    <a:pt x="483" y="158"/>
                    <a:pt x="486" y="157"/>
                  </a:cubicBezTo>
                  <a:cubicBezTo>
                    <a:pt x="489" y="157"/>
                    <a:pt x="491" y="156"/>
                    <a:pt x="493" y="155"/>
                  </a:cubicBezTo>
                  <a:cubicBezTo>
                    <a:pt x="494" y="154"/>
                    <a:pt x="495" y="152"/>
                    <a:pt x="496" y="150"/>
                  </a:cubicBezTo>
                  <a:moveTo>
                    <a:pt x="508" y="158"/>
                  </a:moveTo>
                  <a:cubicBezTo>
                    <a:pt x="564" y="158"/>
                    <a:pt x="564" y="158"/>
                    <a:pt x="564" y="158"/>
                  </a:cubicBezTo>
                  <a:cubicBezTo>
                    <a:pt x="564" y="151"/>
                    <a:pt x="564" y="151"/>
                    <a:pt x="564" y="151"/>
                  </a:cubicBezTo>
                  <a:cubicBezTo>
                    <a:pt x="516" y="151"/>
                    <a:pt x="516" y="151"/>
                    <a:pt x="516" y="151"/>
                  </a:cubicBezTo>
                  <a:cubicBezTo>
                    <a:pt x="516" y="131"/>
                    <a:pt x="516" y="131"/>
                    <a:pt x="516" y="131"/>
                  </a:cubicBezTo>
                  <a:cubicBezTo>
                    <a:pt x="562" y="131"/>
                    <a:pt x="562" y="131"/>
                    <a:pt x="562" y="131"/>
                  </a:cubicBezTo>
                  <a:cubicBezTo>
                    <a:pt x="562" y="125"/>
                    <a:pt x="562" y="125"/>
                    <a:pt x="562" y="125"/>
                  </a:cubicBezTo>
                  <a:cubicBezTo>
                    <a:pt x="516" y="125"/>
                    <a:pt x="516" y="125"/>
                    <a:pt x="516" y="125"/>
                  </a:cubicBezTo>
                  <a:cubicBezTo>
                    <a:pt x="516" y="107"/>
                    <a:pt x="516" y="107"/>
                    <a:pt x="516" y="107"/>
                  </a:cubicBezTo>
                  <a:cubicBezTo>
                    <a:pt x="564" y="107"/>
                    <a:pt x="564" y="107"/>
                    <a:pt x="564" y="107"/>
                  </a:cubicBezTo>
                  <a:cubicBezTo>
                    <a:pt x="564" y="100"/>
                    <a:pt x="564" y="100"/>
                    <a:pt x="564" y="100"/>
                  </a:cubicBezTo>
                  <a:cubicBezTo>
                    <a:pt x="508" y="100"/>
                    <a:pt x="508" y="100"/>
                    <a:pt x="508" y="100"/>
                  </a:cubicBezTo>
                  <a:lnTo>
                    <a:pt x="508" y="158"/>
                  </a:lnTo>
                  <a:close/>
                  <a:moveTo>
                    <a:pt x="615" y="158"/>
                  </a:moveTo>
                  <a:cubicBezTo>
                    <a:pt x="621" y="158"/>
                    <a:pt x="621" y="158"/>
                    <a:pt x="621" y="158"/>
                  </a:cubicBezTo>
                  <a:cubicBezTo>
                    <a:pt x="621" y="135"/>
                    <a:pt x="621" y="135"/>
                    <a:pt x="621" y="135"/>
                  </a:cubicBezTo>
                  <a:cubicBezTo>
                    <a:pt x="621" y="131"/>
                    <a:pt x="621" y="129"/>
                    <a:pt x="621" y="127"/>
                  </a:cubicBezTo>
                  <a:cubicBezTo>
                    <a:pt x="620" y="125"/>
                    <a:pt x="619" y="123"/>
                    <a:pt x="618" y="122"/>
                  </a:cubicBezTo>
                  <a:cubicBezTo>
                    <a:pt x="616" y="120"/>
                    <a:pt x="614" y="119"/>
                    <a:pt x="612" y="118"/>
                  </a:cubicBezTo>
                  <a:cubicBezTo>
                    <a:pt x="609" y="118"/>
                    <a:pt x="605" y="117"/>
                    <a:pt x="599" y="117"/>
                  </a:cubicBezTo>
                  <a:cubicBezTo>
                    <a:pt x="592" y="117"/>
                    <a:pt x="588" y="118"/>
                    <a:pt x="585" y="119"/>
                  </a:cubicBezTo>
                  <a:cubicBezTo>
                    <a:pt x="582" y="120"/>
                    <a:pt x="580" y="121"/>
                    <a:pt x="579" y="124"/>
                  </a:cubicBezTo>
                  <a:cubicBezTo>
                    <a:pt x="578" y="124"/>
                    <a:pt x="578" y="124"/>
                    <a:pt x="578" y="124"/>
                  </a:cubicBezTo>
                  <a:cubicBezTo>
                    <a:pt x="578" y="118"/>
                    <a:pt x="578" y="118"/>
                    <a:pt x="578" y="118"/>
                  </a:cubicBezTo>
                  <a:cubicBezTo>
                    <a:pt x="572" y="118"/>
                    <a:pt x="572" y="118"/>
                    <a:pt x="572" y="118"/>
                  </a:cubicBezTo>
                  <a:cubicBezTo>
                    <a:pt x="572" y="158"/>
                    <a:pt x="572" y="158"/>
                    <a:pt x="572" y="158"/>
                  </a:cubicBezTo>
                  <a:cubicBezTo>
                    <a:pt x="578" y="158"/>
                    <a:pt x="578" y="158"/>
                    <a:pt x="578" y="158"/>
                  </a:cubicBezTo>
                  <a:cubicBezTo>
                    <a:pt x="578" y="139"/>
                    <a:pt x="578" y="139"/>
                    <a:pt x="578" y="139"/>
                  </a:cubicBezTo>
                  <a:cubicBezTo>
                    <a:pt x="578" y="135"/>
                    <a:pt x="578" y="133"/>
                    <a:pt x="579" y="131"/>
                  </a:cubicBezTo>
                  <a:cubicBezTo>
                    <a:pt x="579" y="130"/>
                    <a:pt x="580" y="129"/>
                    <a:pt x="581" y="127"/>
                  </a:cubicBezTo>
                  <a:cubicBezTo>
                    <a:pt x="582" y="126"/>
                    <a:pt x="584" y="125"/>
                    <a:pt x="587" y="124"/>
                  </a:cubicBezTo>
                  <a:cubicBezTo>
                    <a:pt x="589" y="123"/>
                    <a:pt x="593" y="123"/>
                    <a:pt x="598" y="123"/>
                  </a:cubicBezTo>
                  <a:cubicBezTo>
                    <a:pt x="602" y="123"/>
                    <a:pt x="606" y="123"/>
                    <a:pt x="608" y="124"/>
                  </a:cubicBezTo>
                  <a:cubicBezTo>
                    <a:pt x="610" y="124"/>
                    <a:pt x="612" y="125"/>
                    <a:pt x="613" y="126"/>
                  </a:cubicBezTo>
                  <a:cubicBezTo>
                    <a:pt x="614" y="127"/>
                    <a:pt x="614" y="129"/>
                    <a:pt x="615" y="130"/>
                  </a:cubicBezTo>
                  <a:cubicBezTo>
                    <a:pt x="615" y="132"/>
                    <a:pt x="615" y="134"/>
                    <a:pt x="615" y="138"/>
                  </a:cubicBezTo>
                  <a:lnTo>
                    <a:pt x="615" y="158"/>
                  </a:lnTo>
                  <a:close/>
                  <a:moveTo>
                    <a:pt x="637" y="134"/>
                  </a:moveTo>
                  <a:cubicBezTo>
                    <a:pt x="637" y="130"/>
                    <a:pt x="638" y="127"/>
                    <a:pt x="640" y="125"/>
                  </a:cubicBezTo>
                  <a:cubicBezTo>
                    <a:pt x="642" y="124"/>
                    <a:pt x="643" y="124"/>
                    <a:pt x="645" y="123"/>
                  </a:cubicBezTo>
                  <a:cubicBezTo>
                    <a:pt x="648" y="123"/>
                    <a:pt x="651" y="123"/>
                    <a:pt x="655" y="123"/>
                  </a:cubicBezTo>
                  <a:cubicBezTo>
                    <a:pt x="659" y="123"/>
                    <a:pt x="663" y="123"/>
                    <a:pt x="665" y="123"/>
                  </a:cubicBezTo>
                  <a:cubicBezTo>
                    <a:pt x="668" y="124"/>
                    <a:pt x="670" y="125"/>
                    <a:pt x="671" y="126"/>
                  </a:cubicBezTo>
                  <a:cubicBezTo>
                    <a:pt x="673" y="127"/>
                    <a:pt x="674" y="130"/>
                    <a:pt x="674" y="134"/>
                  </a:cubicBezTo>
                  <a:lnTo>
                    <a:pt x="637" y="134"/>
                  </a:lnTo>
                  <a:close/>
                  <a:moveTo>
                    <a:pt x="637" y="139"/>
                  </a:moveTo>
                  <a:cubicBezTo>
                    <a:pt x="681" y="139"/>
                    <a:pt x="681" y="139"/>
                    <a:pt x="681" y="139"/>
                  </a:cubicBezTo>
                  <a:cubicBezTo>
                    <a:pt x="681" y="134"/>
                    <a:pt x="681" y="131"/>
                    <a:pt x="680" y="129"/>
                  </a:cubicBezTo>
                  <a:cubicBezTo>
                    <a:pt x="680" y="126"/>
                    <a:pt x="679" y="124"/>
                    <a:pt x="677" y="123"/>
                  </a:cubicBezTo>
                  <a:cubicBezTo>
                    <a:pt x="675" y="121"/>
                    <a:pt x="673" y="119"/>
                    <a:pt x="670" y="118"/>
                  </a:cubicBezTo>
                  <a:cubicBezTo>
                    <a:pt x="667" y="118"/>
                    <a:pt x="662" y="117"/>
                    <a:pt x="655" y="117"/>
                  </a:cubicBezTo>
                  <a:cubicBezTo>
                    <a:pt x="648" y="117"/>
                    <a:pt x="643" y="118"/>
                    <a:pt x="640" y="119"/>
                  </a:cubicBezTo>
                  <a:cubicBezTo>
                    <a:pt x="636" y="120"/>
                    <a:pt x="634" y="122"/>
                    <a:pt x="632" y="125"/>
                  </a:cubicBezTo>
                  <a:cubicBezTo>
                    <a:pt x="631" y="128"/>
                    <a:pt x="630" y="132"/>
                    <a:pt x="630" y="138"/>
                  </a:cubicBezTo>
                  <a:cubicBezTo>
                    <a:pt x="630" y="146"/>
                    <a:pt x="632" y="152"/>
                    <a:pt x="636" y="155"/>
                  </a:cubicBezTo>
                  <a:cubicBezTo>
                    <a:pt x="638" y="156"/>
                    <a:pt x="640" y="157"/>
                    <a:pt x="644" y="157"/>
                  </a:cubicBezTo>
                  <a:cubicBezTo>
                    <a:pt x="647" y="158"/>
                    <a:pt x="652" y="158"/>
                    <a:pt x="659" y="158"/>
                  </a:cubicBezTo>
                  <a:cubicBezTo>
                    <a:pt x="667" y="158"/>
                    <a:pt x="673" y="157"/>
                    <a:pt x="676" y="155"/>
                  </a:cubicBezTo>
                  <a:cubicBezTo>
                    <a:pt x="679" y="153"/>
                    <a:pt x="681" y="150"/>
                    <a:pt x="681" y="145"/>
                  </a:cubicBezTo>
                  <a:cubicBezTo>
                    <a:pt x="674" y="145"/>
                    <a:pt x="674" y="145"/>
                    <a:pt x="674" y="145"/>
                  </a:cubicBezTo>
                  <a:cubicBezTo>
                    <a:pt x="674" y="147"/>
                    <a:pt x="674" y="149"/>
                    <a:pt x="673" y="150"/>
                  </a:cubicBezTo>
                  <a:cubicBezTo>
                    <a:pt x="672" y="151"/>
                    <a:pt x="670" y="152"/>
                    <a:pt x="668" y="152"/>
                  </a:cubicBezTo>
                  <a:cubicBezTo>
                    <a:pt x="666" y="152"/>
                    <a:pt x="663" y="153"/>
                    <a:pt x="658" y="153"/>
                  </a:cubicBezTo>
                  <a:cubicBezTo>
                    <a:pt x="652" y="153"/>
                    <a:pt x="648" y="152"/>
                    <a:pt x="645" y="152"/>
                  </a:cubicBezTo>
                  <a:cubicBezTo>
                    <a:pt x="643" y="152"/>
                    <a:pt x="641" y="151"/>
                    <a:pt x="640" y="149"/>
                  </a:cubicBezTo>
                  <a:cubicBezTo>
                    <a:pt x="638" y="148"/>
                    <a:pt x="637" y="144"/>
                    <a:pt x="637" y="139"/>
                  </a:cubicBezTo>
                  <a:moveTo>
                    <a:pt x="726" y="136"/>
                  </a:moveTo>
                  <a:cubicBezTo>
                    <a:pt x="732" y="136"/>
                    <a:pt x="732" y="136"/>
                    <a:pt x="732" y="136"/>
                  </a:cubicBezTo>
                  <a:cubicBezTo>
                    <a:pt x="732" y="132"/>
                    <a:pt x="732" y="132"/>
                    <a:pt x="732" y="132"/>
                  </a:cubicBezTo>
                  <a:cubicBezTo>
                    <a:pt x="732" y="126"/>
                    <a:pt x="731" y="123"/>
                    <a:pt x="728" y="120"/>
                  </a:cubicBezTo>
                  <a:cubicBezTo>
                    <a:pt x="727" y="119"/>
                    <a:pt x="725" y="118"/>
                    <a:pt x="723" y="118"/>
                  </a:cubicBezTo>
                  <a:cubicBezTo>
                    <a:pt x="721" y="118"/>
                    <a:pt x="719" y="117"/>
                    <a:pt x="715" y="117"/>
                  </a:cubicBezTo>
                  <a:cubicBezTo>
                    <a:pt x="711" y="117"/>
                    <a:pt x="708" y="117"/>
                    <a:pt x="706" y="118"/>
                  </a:cubicBezTo>
                  <a:cubicBezTo>
                    <a:pt x="704" y="118"/>
                    <a:pt x="702" y="118"/>
                    <a:pt x="701" y="119"/>
                  </a:cubicBezTo>
                  <a:cubicBezTo>
                    <a:pt x="699" y="120"/>
                    <a:pt x="697" y="121"/>
                    <a:pt x="696" y="123"/>
                  </a:cubicBezTo>
                  <a:cubicBezTo>
                    <a:pt x="696" y="123"/>
                    <a:pt x="696" y="123"/>
                    <a:pt x="696" y="123"/>
                  </a:cubicBezTo>
                  <a:cubicBezTo>
                    <a:pt x="696" y="118"/>
                    <a:pt x="696" y="118"/>
                    <a:pt x="696" y="118"/>
                  </a:cubicBezTo>
                  <a:cubicBezTo>
                    <a:pt x="690" y="118"/>
                    <a:pt x="690" y="118"/>
                    <a:pt x="690" y="118"/>
                  </a:cubicBezTo>
                  <a:cubicBezTo>
                    <a:pt x="690" y="158"/>
                    <a:pt x="690" y="158"/>
                    <a:pt x="690" y="158"/>
                  </a:cubicBezTo>
                  <a:cubicBezTo>
                    <a:pt x="696" y="158"/>
                    <a:pt x="696" y="158"/>
                    <a:pt x="696" y="158"/>
                  </a:cubicBezTo>
                  <a:cubicBezTo>
                    <a:pt x="696" y="139"/>
                    <a:pt x="696" y="139"/>
                    <a:pt x="696" y="139"/>
                  </a:cubicBezTo>
                  <a:cubicBezTo>
                    <a:pt x="696" y="132"/>
                    <a:pt x="697" y="128"/>
                    <a:pt x="699" y="126"/>
                  </a:cubicBezTo>
                  <a:cubicBezTo>
                    <a:pt x="701" y="124"/>
                    <a:pt x="706" y="123"/>
                    <a:pt x="714" y="123"/>
                  </a:cubicBezTo>
                  <a:cubicBezTo>
                    <a:pt x="719" y="123"/>
                    <a:pt x="722" y="124"/>
                    <a:pt x="724" y="125"/>
                  </a:cubicBezTo>
                  <a:cubicBezTo>
                    <a:pt x="725" y="126"/>
                    <a:pt x="725" y="127"/>
                    <a:pt x="725" y="128"/>
                  </a:cubicBezTo>
                  <a:cubicBezTo>
                    <a:pt x="726" y="129"/>
                    <a:pt x="726" y="131"/>
                    <a:pt x="726" y="133"/>
                  </a:cubicBezTo>
                  <a:lnTo>
                    <a:pt x="726" y="136"/>
                  </a:lnTo>
                  <a:close/>
                  <a:moveTo>
                    <a:pt x="785" y="136"/>
                  </a:moveTo>
                  <a:cubicBezTo>
                    <a:pt x="785" y="140"/>
                    <a:pt x="784" y="142"/>
                    <a:pt x="784" y="144"/>
                  </a:cubicBezTo>
                  <a:cubicBezTo>
                    <a:pt x="783" y="146"/>
                    <a:pt x="782" y="148"/>
                    <a:pt x="780" y="149"/>
                  </a:cubicBezTo>
                  <a:cubicBezTo>
                    <a:pt x="778" y="150"/>
                    <a:pt x="773" y="151"/>
                    <a:pt x="765" y="151"/>
                  </a:cubicBezTo>
                  <a:cubicBezTo>
                    <a:pt x="758" y="151"/>
                    <a:pt x="753" y="150"/>
                    <a:pt x="751" y="149"/>
                  </a:cubicBezTo>
                  <a:cubicBezTo>
                    <a:pt x="748" y="147"/>
                    <a:pt x="746" y="143"/>
                    <a:pt x="746" y="137"/>
                  </a:cubicBezTo>
                  <a:cubicBezTo>
                    <a:pt x="746" y="130"/>
                    <a:pt x="747" y="126"/>
                    <a:pt x="750" y="125"/>
                  </a:cubicBezTo>
                  <a:cubicBezTo>
                    <a:pt x="753" y="123"/>
                    <a:pt x="758" y="123"/>
                    <a:pt x="766" y="123"/>
                  </a:cubicBezTo>
                  <a:cubicBezTo>
                    <a:pt x="773" y="123"/>
                    <a:pt x="777" y="123"/>
                    <a:pt x="780" y="125"/>
                  </a:cubicBezTo>
                  <a:cubicBezTo>
                    <a:pt x="781" y="125"/>
                    <a:pt x="783" y="127"/>
                    <a:pt x="783" y="128"/>
                  </a:cubicBezTo>
                  <a:cubicBezTo>
                    <a:pt x="784" y="130"/>
                    <a:pt x="785" y="133"/>
                    <a:pt x="785" y="136"/>
                  </a:cubicBezTo>
                  <a:moveTo>
                    <a:pt x="790" y="162"/>
                  </a:moveTo>
                  <a:cubicBezTo>
                    <a:pt x="791" y="159"/>
                    <a:pt x="791" y="154"/>
                    <a:pt x="791" y="148"/>
                  </a:cubicBezTo>
                  <a:cubicBezTo>
                    <a:pt x="791" y="118"/>
                    <a:pt x="791" y="118"/>
                    <a:pt x="791" y="118"/>
                  </a:cubicBezTo>
                  <a:cubicBezTo>
                    <a:pt x="785" y="118"/>
                    <a:pt x="785" y="118"/>
                    <a:pt x="785" y="118"/>
                  </a:cubicBezTo>
                  <a:cubicBezTo>
                    <a:pt x="785" y="123"/>
                    <a:pt x="785" y="123"/>
                    <a:pt x="785" y="123"/>
                  </a:cubicBezTo>
                  <a:cubicBezTo>
                    <a:pt x="784" y="123"/>
                    <a:pt x="784" y="123"/>
                    <a:pt x="784" y="123"/>
                  </a:cubicBezTo>
                  <a:cubicBezTo>
                    <a:pt x="783" y="121"/>
                    <a:pt x="782" y="120"/>
                    <a:pt x="780" y="119"/>
                  </a:cubicBezTo>
                  <a:cubicBezTo>
                    <a:pt x="779" y="118"/>
                    <a:pt x="777" y="118"/>
                    <a:pt x="775" y="118"/>
                  </a:cubicBezTo>
                  <a:cubicBezTo>
                    <a:pt x="773" y="117"/>
                    <a:pt x="770" y="117"/>
                    <a:pt x="766" y="117"/>
                  </a:cubicBezTo>
                  <a:cubicBezTo>
                    <a:pt x="761" y="117"/>
                    <a:pt x="757" y="117"/>
                    <a:pt x="754" y="118"/>
                  </a:cubicBezTo>
                  <a:cubicBezTo>
                    <a:pt x="751" y="118"/>
                    <a:pt x="749" y="119"/>
                    <a:pt x="747" y="119"/>
                  </a:cubicBezTo>
                  <a:cubicBezTo>
                    <a:pt x="742" y="122"/>
                    <a:pt x="739" y="128"/>
                    <a:pt x="739" y="137"/>
                  </a:cubicBezTo>
                  <a:cubicBezTo>
                    <a:pt x="739" y="141"/>
                    <a:pt x="740" y="144"/>
                    <a:pt x="741" y="147"/>
                  </a:cubicBezTo>
                  <a:cubicBezTo>
                    <a:pt x="742" y="149"/>
                    <a:pt x="743" y="151"/>
                    <a:pt x="745" y="153"/>
                  </a:cubicBezTo>
                  <a:cubicBezTo>
                    <a:pt x="747" y="154"/>
                    <a:pt x="749" y="155"/>
                    <a:pt x="752" y="156"/>
                  </a:cubicBezTo>
                  <a:cubicBezTo>
                    <a:pt x="755" y="156"/>
                    <a:pt x="759" y="156"/>
                    <a:pt x="765" y="156"/>
                  </a:cubicBezTo>
                  <a:cubicBezTo>
                    <a:pt x="771" y="156"/>
                    <a:pt x="776" y="156"/>
                    <a:pt x="778" y="155"/>
                  </a:cubicBezTo>
                  <a:cubicBezTo>
                    <a:pt x="780" y="155"/>
                    <a:pt x="782" y="153"/>
                    <a:pt x="784" y="151"/>
                  </a:cubicBezTo>
                  <a:cubicBezTo>
                    <a:pt x="785" y="151"/>
                    <a:pt x="785" y="151"/>
                    <a:pt x="785" y="151"/>
                  </a:cubicBezTo>
                  <a:cubicBezTo>
                    <a:pt x="784" y="155"/>
                    <a:pt x="784" y="158"/>
                    <a:pt x="784" y="159"/>
                  </a:cubicBezTo>
                  <a:cubicBezTo>
                    <a:pt x="784" y="161"/>
                    <a:pt x="783" y="162"/>
                    <a:pt x="782" y="163"/>
                  </a:cubicBezTo>
                  <a:cubicBezTo>
                    <a:pt x="781" y="165"/>
                    <a:pt x="779" y="166"/>
                    <a:pt x="776" y="166"/>
                  </a:cubicBezTo>
                  <a:cubicBezTo>
                    <a:pt x="774" y="167"/>
                    <a:pt x="769" y="167"/>
                    <a:pt x="763" y="167"/>
                  </a:cubicBezTo>
                  <a:cubicBezTo>
                    <a:pt x="756" y="167"/>
                    <a:pt x="752" y="166"/>
                    <a:pt x="750" y="165"/>
                  </a:cubicBezTo>
                  <a:cubicBezTo>
                    <a:pt x="749" y="165"/>
                    <a:pt x="748" y="164"/>
                    <a:pt x="747" y="163"/>
                  </a:cubicBezTo>
                  <a:cubicBezTo>
                    <a:pt x="747" y="162"/>
                    <a:pt x="747" y="161"/>
                    <a:pt x="747" y="160"/>
                  </a:cubicBezTo>
                  <a:cubicBezTo>
                    <a:pt x="740" y="160"/>
                    <a:pt x="740" y="160"/>
                    <a:pt x="740" y="160"/>
                  </a:cubicBezTo>
                  <a:cubicBezTo>
                    <a:pt x="740" y="161"/>
                    <a:pt x="740" y="163"/>
                    <a:pt x="740" y="164"/>
                  </a:cubicBezTo>
                  <a:cubicBezTo>
                    <a:pt x="741" y="165"/>
                    <a:pt x="741" y="166"/>
                    <a:pt x="742" y="167"/>
                  </a:cubicBezTo>
                  <a:cubicBezTo>
                    <a:pt x="743" y="169"/>
                    <a:pt x="746" y="170"/>
                    <a:pt x="749" y="171"/>
                  </a:cubicBezTo>
                  <a:cubicBezTo>
                    <a:pt x="752" y="172"/>
                    <a:pt x="757" y="173"/>
                    <a:pt x="764" y="173"/>
                  </a:cubicBezTo>
                  <a:cubicBezTo>
                    <a:pt x="770" y="173"/>
                    <a:pt x="775" y="172"/>
                    <a:pt x="778" y="172"/>
                  </a:cubicBezTo>
                  <a:cubicBezTo>
                    <a:pt x="781" y="171"/>
                    <a:pt x="783" y="171"/>
                    <a:pt x="785" y="169"/>
                  </a:cubicBezTo>
                  <a:cubicBezTo>
                    <a:pt x="788" y="167"/>
                    <a:pt x="789" y="165"/>
                    <a:pt x="790" y="162"/>
                  </a:cubicBezTo>
                  <a:moveTo>
                    <a:pt x="849" y="118"/>
                  </a:moveTo>
                  <a:cubicBezTo>
                    <a:pt x="842" y="118"/>
                    <a:pt x="842" y="118"/>
                    <a:pt x="842" y="118"/>
                  </a:cubicBezTo>
                  <a:cubicBezTo>
                    <a:pt x="824" y="153"/>
                    <a:pt x="824" y="153"/>
                    <a:pt x="824" y="153"/>
                  </a:cubicBezTo>
                  <a:cubicBezTo>
                    <a:pt x="823" y="153"/>
                    <a:pt x="823" y="153"/>
                    <a:pt x="823" y="153"/>
                  </a:cubicBezTo>
                  <a:cubicBezTo>
                    <a:pt x="804" y="118"/>
                    <a:pt x="804" y="118"/>
                    <a:pt x="804" y="118"/>
                  </a:cubicBezTo>
                  <a:cubicBezTo>
                    <a:pt x="796" y="118"/>
                    <a:pt x="796" y="118"/>
                    <a:pt x="796" y="118"/>
                  </a:cubicBezTo>
                  <a:cubicBezTo>
                    <a:pt x="819" y="158"/>
                    <a:pt x="819" y="158"/>
                    <a:pt x="819" y="158"/>
                  </a:cubicBezTo>
                  <a:cubicBezTo>
                    <a:pt x="821" y="158"/>
                    <a:pt x="821" y="158"/>
                    <a:pt x="821" y="158"/>
                  </a:cubicBezTo>
                  <a:cubicBezTo>
                    <a:pt x="819" y="161"/>
                    <a:pt x="817" y="163"/>
                    <a:pt x="816" y="164"/>
                  </a:cubicBezTo>
                  <a:cubicBezTo>
                    <a:pt x="814" y="165"/>
                    <a:pt x="811" y="166"/>
                    <a:pt x="807" y="166"/>
                  </a:cubicBezTo>
                  <a:cubicBezTo>
                    <a:pt x="806" y="166"/>
                    <a:pt x="805" y="166"/>
                    <a:pt x="804" y="166"/>
                  </a:cubicBezTo>
                  <a:cubicBezTo>
                    <a:pt x="804" y="172"/>
                    <a:pt x="804" y="172"/>
                    <a:pt x="804" y="172"/>
                  </a:cubicBezTo>
                  <a:cubicBezTo>
                    <a:pt x="805" y="172"/>
                    <a:pt x="806" y="172"/>
                    <a:pt x="807" y="172"/>
                  </a:cubicBezTo>
                  <a:cubicBezTo>
                    <a:pt x="811" y="172"/>
                    <a:pt x="813" y="171"/>
                    <a:pt x="815" y="171"/>
                  </a:cubicBezTo>
                  <a:cubicBezTo>
                    <a:pt x="817" y="171"/>
                    <a:pt x="818" y="170"/>
                    <a:pt x="820" y="169"/>
                  </a:cubicBezTo>
                  <a:cubicBezTo>
                    <a:pt x="821" y="168"/>
                    <a:pt x="823" y="166"/>
                    <a:pt x="824" y="164"/>
                  </a:cubicBezTo>
                  <a:cubicBezTo>
                    <a:pt x="826" y="162"/>
                    <a:pt x="827" y="159"/>
                    <a:pt x="830" y="155"/>
                  </a:cubicBezTo>
                  <a:lnTo>
                    <a:pt x="849" y="118"/>
                  </a:lnTo>
                  <a:close/>
                </a:path>
              </a:pathLst>
            </a:custGeom>
            <a:solidFill>
              <a:srgbClr val="0044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301"/>
            </a:p>
          </p:txBody>
        </p:sp>
        <p:sp>
          <p:nvSpPr>
            <p:cNvPr id="24" name="Freeform 16"/>
            <p:cNvSpPr>
              <a:spLocks noEditPoints="1"/>
            </p:cNvSpPr>
            <p:nvPr userDrawn="1"/>
          </p:nvSpPr>
          <p:spPr bwMode="auto">
            <a:xfrm>
              <a:off x="-121" y="2939"/>
              <a:ext cx="1582" cy="112"/>
            </a:xfrm>
            <a:custGeom>
              <a:avLst/>
              <a:gdLst>
                <a:gd name="T0" fmla="*/ 605 w 605"/>
                <a:gd name="T1" fmla="*/ 10 h 43"/>
                <a:gd name="T2" fmla="*/ 585 w 605"/>
                <a:gd name="T3" fmla="*/ 13 h 43"/>
                <a:gd name="T4" fmla="*/ 572 w 605"/>
                <a:gd name="T5" fmla="*/ 10 h 43"/>
                <a:gd name="T6" fmla="*/ 585 w 605"/>
                <a:gd name="T7" fmla="*/ 30 h 43"/>
                <a:gd name="T8" fmla="*/ 568 w 605"/>
                <a:gd name="T9" fmla="*/ 5 h 43"/>
                <a:gd name="T10" fmla="*/ 568 w 605"/>
                <a:gd name="T11" fmla="*/ 10 h 43"/>
                <a:gd name="T12" fmla="*/ 556 w 605"/>
                <a:gd name="T13" fmla="*/ 20 h 43"/>
                <a:gd name="T14" fmla="*/ 545 w 605"/>
                <a:gd name="T15" fmla="*/ 10 h 43"/>
                <a:gd name="T16" fmla="*/ 527 w 605"/>
                <a:gd name="T17" fmla="*/ 31 h 43"/>
                <a:gd name="T18" fmla="*/ 533 w 605"/>
                <a:gd name="T19" fmla="*/ 29 h 43"/>
                <a:gd name="T20" fmla="*/ 500 w 605"/>
                <a:gd name="T21" fmla="*/ 19 h 43"/>
                <a:gd name="T22" fmla="*/ 513 w 605"/>
                <a:gd name="T23" fmla="*/ 19 h 43"/>
                <a:gd name="T24" fmla="*/ 484 w 605"/>
                <a:gd name="T25" fmla="*/ 10 h 43"/>
                <a:gd name="T26" fmla="*/ 498 w 605"/>
                <a:gd name="T27" fmla="*/ 33 h 43"/>
                <a:gd name="T28" fmla="*/ 475 w 605"/>
                <a:gd name="T29" fmla="*/ 20 h 43"/>
                <a:gd name="T30" fmla="*/ 459 w 605"/>
                <a:gd name="T31" fmla="*/ 10 h 43"/>
                <a:gd name="T32" fmla="*/ 452 w 605"/>
                <a:gd name="T33" fmla="*/ 17 h 43"/>
                <a:gd name="T34" fmla="*/ 429 w 605"/>
                <a:gd name="T35" fmla="*/ 21 h 43"/>
                <a:gd name="T36" fmla="*/ 435 w 605"/>
                <a:gd name="T37" fmla="*/ 33 h 43"/>
                <a:gd name="T38" fmla="*/ 415 w 605"/>
                <a:gd name="T39" fmla="*/ 4 h 43"/>
                <a:gd name="T40" fmla="*/ 422 w 605"/>
                <a:gd name="T41" fmla="*/ 32 h 43"/>
                <a:gd name="T42" fmla="*/ 385 w 605"/>
                <a:gd name="T43" fmla="*/ 33 h 43"/>
                <a:gd name="T44" fmla="*/ 372 w 605"/>
                <a:gd name="T45" fmla="*/ 10 h 43"/>
                <a:gd name="T46" fmla="*/ 363 w 605"/>
                <a:gd name="T47" fmla="*/ 21 h 43"/>
                <a:gd name="T48" fmla="*/ 357 w 605"/>
                <a:gd name="T49" fmla="*/ 10 h 43"/>
                <a:gd name="T50" fmla="*/ 340 w 605"/>
                <a:gd name="T51" fmla="*/ 33 h 43"/>
                <a:gd name="T52" fmla="*/ 336 w 605"/>
                <a:gd name="T53" fmla="*/ 10 h 43"/>
                <a:gd name="T54" fmla="*/ 323 w 605"/>
                <a:gd name="T55" fmla="*/ 13 h 43"/>
                <a:gd name="T56" fmla="*/ 332 w 605"/>
                <a:gd name="T57" fmla="*/ 31 h 43"/>
                <a:gd name="T58" fmla="*/ 316 w 605"/>
                <a:gd name="T59" fmla="*/ 26 h 43"/>
                <a:gd name="T60" fmla="*/ 316 w 605"/>
                <a:gd name="T61" fmla="*/ 33 h 43"/>
                <a:gd name="T62" fmla="*/ 309 w 605"/>
                <a:gd name="T63" fmla="*/ 33 h 43"/>
                <a:gd name="T64" fmla="*/ 290 w 605"/>
                <a:gd name="T65" fmla="*/ 30 h 43"/>
                <a:gd name="T66" fmla="*/ 269 w 605"/>
                <a:gd name="T67" fmla="*/ 12 h 43"/>
                <a:gd name="T68" fmla="*/ 277 w 605"/>
                <a:gd name="T69" fmla="*/ 21 h 43"/>
                <a:gd name="T70" fmla="*/ 252 w 605"/>
                <a:gd name="T71" fmla="*/ 33 h 43"/>
                <a:gd name="T72" fmla="*/ 238 w 605"/>
                <a:gd name="T73" fmla="*/ 10 h 43"/>
                <a:gd name="T74" fmla="*/ 229 w 605"/>
                <a:gd name="T75" fmla="*/ 20 h 43"/>
                <a:gd name="T76" fmla="*/ 218 w 605"/>
                <a:gd name="T77" fmla="*/ 10 h 43"/>
                <a:gd name="T78" fmla="*/ 208 w 605"/>
                <a:gd name="T79" fmla="*/ 1 h 43"/>
                <a:gd name="T80" fmla="*/ 179 w 605"/>
                <a:gd name="T81" fmla="*/ 20 h 43"/>
                <a:gd name="T82" fmla="*/ 189 w 605"/>
                <a:gd name="T83" fmla="*/ 16 h 43"/>
                <a:gd name="T84" fmla="*/ 182 w 605"/>
                <a:gd name="T85" fmla="*/ 31 h 43"/>
                <a:gd name="T86" fmla="*/ 162 w 605"/>
                <a:gd name="T87" fmla="*/ 32 h 43"/>
                <a:gd name="T88" fmla="*/ 160 w 605"/>
                <a:gd name="T89" fmla="*/ 43 h 43"/>
                <a:gd name="T90" fmla="*/ 167 w 605"/>
                <a:gd name="T91" fmla="*/ 17 h 43"/>
                <a:gd name="T92" fmla="*/ 152 w 605"/>
                <a:gd name="T93" fmla="*/ 17 h 43"/>
                <a:gd name="T94" fmla="*/ 144 w 605"/>
                <a:gd name="T95" fmla="*/ 26 h 43"/>
                <a:gd name="T96" fmla="*/ 146 w 605"/>
                <a:gd name="T97" fmla="*/ 0 h 43"/>
                <a:gd name="T98" fmla="*/ 144 w 605"/>
                <a:gd name="T99" fmla="*/ 29 h 43"/>
                <a:gd name="T100" fmla="*/ 122 w 605"/>
                <a:gd name="T101" fmla="*/ 16 h 43"/>
                <a:gd name="T102" fmla="*/ 114 w 605"/>
                <a:gd name="T103" fmla="*/ 22 h 43"/>
                <a:gd name="T104" fmla="*/ 124 w 605"/>
                <a:gd name="T105" fmla="*/ 30 h 43"/>
                <a:gd name="T106" fmla="*/ 100 w 605"/>
                <a:gd name="T107" fmla="*/ 33 h 43"/>
                <a:gd name="T108" fmla="*/ 90 w 605"/>
                <a:gd name="T109" fmla="*/ 33 h 43"/>
                <a:gd name="T110" fmla="*/ 79 w 605"/>
                <a:gd name="T111" fmla="*/ 11 h 43"/>
                <a:gd name="T112" fmla="*/ 47 w 605"/>
                <a:gd name="T113" fmla="*/ 21 h 43"/>
                <a:gd name="T114" fmla="*/ 53 w 605"/>
                <a:gd name="T115" fmla="*/ 33 h 43"/>
                <a:gd name="T116" fmla="*/ 36 w 605"/>
                <a:gd name="T117" fmla="*/ 20 h 43"/>
                <a:gd name="T118" fmla="*/ 25 w 605"/>
                <a:gd name="T119" fmla="*/ 10 h 43"/>
                <a:gd name="T120" fmla="*/ 9 w 605"/>
                <a:gd name="T121" fmla="*/ 17 h 43"/>
                <a:gd name="T122" fmla="*/ 0 w 605"/>
                <a:gd name="T123" fmla="*/ 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05" h="43">
                  <a:moveTo>
                    <a:pt x="587" y="10"/>
                  </a:moveTo>
                  <a:cubicBezTo>
                    <a:pt x="593" y="33"/>
                    <a:pt x="593" y="33"/>
                    <a:pt x="593" y="33"/>
                  </a:cubicBezTo>
                  <a:cubicBezTo>
                    <a:pt x="596" y="33"/>
                    <a:pt x="596" y="33"/>
                    <a:pt x="596" y="33"/>
                  </a:cubicBezTo>
                  <a:cubicBezTo>
                    <a:pt x="593" y="43"/>
                    <a:pt x="593" y="43"/>
                    <a:pt x="593" y="43"/>
                  </a:cubicBezTo>
                  <a:cubicBezTo>
                    <a:pt x="596" y="43"/>
                    <a:pt x="596" y="43"/>
                    <a:pt x="596" y="43"/>
                  </a:cubicBezTo>
                  <a:cubicBezTo>
                    <a:pt x="605" y="10"/>
                    <a:pt x="605" y="10"/>
                    <a:pt x="605" y="10"/>
                  </a:cubicBezTo>
                  <a:cubicBezTo>
                    <a:pt x="602" y="10"/>
                    <a:pt x="602" y="10"/>
                    <a:pt x="602" y="10"/>
                  </a:cubicBezTo>
                  <a:cubicBezTo>
                    <a:pt x="597" y="30"/>
                    <a:pt x="597" y="30"/>
                    <a:pt x="597" y="30"/>
                  </a:cubicBezTo>
                  <a:cubicBezTo>
                    <a:pt x="595" y="30"/>
                    <a:pt x="595" y="30"/>
                    <a:pt x="595" y="30"/>
                  </a:cubicBezTo>
                  <a:cubicBezTo>
                    <a:pt x="590" y="10"/>
                    <a:pt x="590" y="10"/>
                    <a:pt x="590" y="10"/>
                  </a:cubicBezTo>
                  <a:lnTo>
                    <a:pt x="587" y="10"/>
                  </a:lnTo>
                  <a:close/>
                  <a:moveTo>
                    <a:pt x="585" y="13"/>
                  </a:moveTo>
                  <a:cubicBezTo>
                    <a:pt x="585" y="10"/>
                    <a:pt x="585" y="10"/>
                    <a:pt x="585" y="10"/>
                  </a:cubicBezTo>
                  <a:cubicBezTo>
                    <a:pt x="578" y="10"/>
                    <a:pt x="578" y="10"/>
                    <a:pt x="578" y="10"/>
                  </a:cubicBezTo>
                  <a:cubicBezTo>
                    <a:pt x="578" y="3"/>
                    <a:pt x="578" y="3"/>
                    <a:pt x="578" y="3"/>
                  </a:cubicBezTo>
                  <a:cubicBezTo>
                    <a:pt x="576" y="3"/>
                    <a:pt x="576" y="3"/>
                    <a:pt x="576" y="3"/>
                  </a:cubicBezTo>
                  <a:cubicBezTo>
                    <a:pt x="576" y="10"/>
                    <a:pt x="576" y="10"/>
                    <a:pt x="576" y="10"/>
                  </a:cubicBezTo>
                  <a:cubicBezTo>
                    <a:pt x="572" y="10"/>
                    <a:pt x="572" y="10"/>
                    <a:pt x="572" y="10"/>
                  </a:cubicBezTo>
                  <a:cubicBezTo>
                    <a:pt x="572" y="13"/>
                    <a:pt x="572" y="13"/>
                    <a:pt x="572" y="13"/>
                  </a:cubicBezTo>
                  <a:cubicBezTo>
                    <a:pt x="576" y="13"/>
                    <a:pt x="576" y="13"/>
                    <a:pt x="576" y="13"/>
                  </a:cubicBezTo>
                  <a:cubicBezTo>
                    <a:pt x="576" y="27"/>
                    <a:pt x="576" y="27"/>
                    <a:pt x="576" y="27"/>
                  </a:cubicBezTo>
                  <a:cubicBezTo>
                    <a:pt x="576" y="31"/>
                    <a:pt x="577" y="33"/>
                    <a:pt x="581" y="33"/>
                  </a:cubicBezTo>
                  <a:cubicBezTo>
                    <a:pt x="583" y="33"/>
                    <a:pt x="585" y="33"/>
                    <a:pt x="585" y="33"/>
                  </a:cubicBezTo>
                  <a:cubicBezTo>
                    <a:pt x="585" y="30"/>
                    <a:pt x="585" y="30"/>
                    <a:pt x="585" y="30"/>
                  </a:cubicBezTo>
                  <a:cubicBezTo>
                    <a:pt x="585" y="30"/>
                    <a:pt x="583" y="31"/>
                    <a:pt x="581" y="31"/>
                  </a:cubicBezTo>
                  <a:cubicBezTo>
                    <a:pt x="579" y="31"/>
                    <a:pt x="578" y="29"/>
                    <a:pt x="578" y="26"/>
                  </a:cubicBezTo>
                  <a:cubicBezTo>
                    <a:pt x="578" y="13"/>
                    <a:pt x="578" y="13"/>
                    <a:pt x="578" y="13"/>
                  </a:cubicBezTo>
                  <a:lnTo>
                    <a:pt x="585" y="13"/>
                  </a:lnTo>
                  <a:close/>
                  <a:moveTo>
                    <a:pt x="565" y="5"/>
                  </a:moveTo>
                  <a:cubicBezTo>
                    <a:pt x="568" y="5"/>
                    <a:pt x="568" y="5"/>
                    <a:pt x="568" y="5"/>
                  </a:cubicBezTo>
                  <a:cubicBezTo>
                    <a:pt x="568" y="1"/>
                    <a:pt x="568" y="1"/>
                    <a:pt x="568" y="1"/>
                  </a:cubicBezTo>
                  <a:cubicBezTo>
                    <a:pt x="565" y="1"/>
                    <a:pt x="565" y="1"/>
                    <a:pt x="565" y="1"/>
                  </a:cubicBezTo>
                  <a:lnTo>
                    <a:pt x="565" y="5"/>
                  </a:lnTo>
                  <a:close/>
                  <a:moveTo>
                    <a:pt x="565" y="33"/>
                  </a:moveTo>
                  <a:cubicBezTo>
                    <a:pt x="568" y="33"/>
                    <a:pt x="568" y="33"/>
                    <a:pt x="568" y="33"/>
                  </a:cubicBezTo>
                  <a:cubicBezTo>
                    <a:pt x="568" y="10"/>
                    <a:pt x="568" y="10"/>
                    <a:pt x="568" y="10"/>
                  </a:cubicBezTo>
                  <a:cubicBezTo>
                    <a:pt x="565" y="10"/>
                    <a:pt x="565" y="10"/>
                    <a:pt x="565" y="10"/>
                  </a:cubicBezTo>
                  <a:lnTo>
                    <a:pt x="565" y="33"/>
                  </a:lnTo>
                  <a:close/>
                  <a:moveTo>
                    <a:pt x="545" y="33"/>
                  </a:moveTo>
                  <a:cubicBezTo>
                    <a:pt x="545" y="17"/>
                    <a:pt x="545" y="17"/>
                    <a:pt x="545" y="17"/>
                  </a:cubicBezTo>
                  <a:cubicBezTo>
                    <a:pt x="545" y="17"/>
                    <a:pt x="548" y="12"/>
                    <a:pt x="551" y="12"/>
                  </a:cubicBezTo>
                  <a:cubicBezTo>
                    <a:pt x="555" y="12"/>
                    <a:pt x="556" y="14"/>
                    <a:pt x="556" y="20"/>
                  </a:cubicBezTo>
                  <a:cubicBezTo>
                    <a:pt x="556" y="33"/>
                    <a:pt x="556" y="33"/>
                    <a:pt x="556" y="33"/>
                  </a:cubicBezTo>
                  <a:cubicBezTo>
                    <a:pt x="559" y="33"/>
                    <a:pt x="559" y="33"/>
                    <a:pt x="559" y="33"/>
                  </a:cubicBezTo>
                  <a:cubicBezTo>
                    <a:pt x="559" y="19"/>
                    <a:pt x="559" y="19"/>
                    <a:pt x="559" y="19"/>
                  </a:cubicBezTo>
                  <a:cubicBezTo>
                    <a:pt x="559" y="13"/>
                    <a:pt x="557" y="10"/>
                    <a:pt x="552" y="10"/>
                  </a:cubicBezTo>
                  <a:cubicBezTo>
                    <a:pt x="548" y="10"/>
                    <a:pt x="545" y="14"/>
                    <a:pt x="545" y="14"/>
                  </a:cubicBezTo>
                  <a:cubicBezTo>
                    <a:pt x="545" y="10"/>
                    <a:pt x="545" y="10"/>
                    <a:pt x="545" y="10"/>
                  </a:cubicBezTo>
                  <a:cubicBezTo>
                    <a:pt x="542" y="10"/>
                    <a:pt x="542" y="10"/>
                    <a:pt x="542" y="10"/>
                  </a:cubicBezTo>
                  <a:cubicBezTo>
                    <a:pt x="542" y="33"/>
                    <a:pt x="542" y="33"/>
                    <a:pt x="542" y="33"/>
                  </a:cubicBezTo>
                  <a:lnTo>
                    <a:pt x="545" y="33"/>
                  </a:lnTo>
                  <a:close/>
                  <a:moveTo>
                    <a:pt x="533" y="10"/>
                  </a:moveTo>
                  <a:cubicBezTo>
                    <a:pt x="533" y="26"/>
                    <a:pt x="533" y="26"/>
                    <a:pt x="533" y="26"/>
                  </a:cubicBezTo>
                  <a:cubicBezTo>
                    <a:pt x="533" y="26"/>
                    <a:pt x="530" y="31"/>
                    <a:pt x="527" y="31"/>
                  </a:cubicBezTo>
                  <a:cubicBezTo>
                    <a:pt x="523" y="31"/>
                    <a:pt x="522" y="28"/>
                    <a:pt x="522" y="23"/>
                  </a:cubicBezTo>
                  <a:cubicBezTo>
                    <a:pt x="522" y="10"/>
                    <a:pt x="522" y="10"/>
                    <a:pt x="522" y="10"/>
                  </a:cubicBezTo>
                  <a:cubicBezTo>
                    <a:pt x="519" y="10"/>
                    <a:pt x="519" y="10"/>
                    <a:pt x="519" y="10"/>
                  </a:cubicBezTo>
                  <a:cubicBezTo>
                    <a:pt x="519" y="24"/>
                    <a:pt x="519" y="24"/>
                    <a:pt x="519" y="24"/>
                  </a:cubicBezTo>
                  <a:cubicBezTo>
                    <a:pt x="519" y="30"/>
                    <a:pt x="521" y="33"/>
                    <a:pt x="526" y="33"/>
                  </a:cubicBezTo>
                  <a:cubicBezTo>
                    <a:pt x="530" y="33"/>
                    <a:pt x="533" y="29"/>
                    <a:pt x="533" y="29"/>
                  </a:cubicBezTo>
                  <a:cubicBezTo>
                    <a:pt x="533" y="33"/>
                    <a:pt x="533" y="33"/>
                    <a:pt x="533" y="33"/>
                  </a:cubicBezTo>
                  <a:cubicBezTo>
                    <a:pt x="536" y="33"/>
                    <a:pt x="536" y="33"/>
                    <a:pt x="536" y="33"/>
                  </a:cubicBezTo>
                  <a:cubicBezTo>
                    <a:pt x="536" y="10"/>
                    <a:pt x="536" y="10"/>
                    <a:pt x="536" y="10"/>
                  </a:cubicBezTo>
                  <a:lnTo>
                    <a:pt x="533" y="10"/>
                  </a:lnTo>
                  <a:close/>
                  <a:moveTo>
                    <a:pt x="500" y="33"/>
                  </a:moveTo>
                  <a:cubicBezTo>
                    <a:pt x="500" y="19"/>
                    <a:pt x="500" y="19"/>
                    <a:pt x="500" y="19"/>
                  </a:cubicBezTo>
                  <a:cubicBezTo>
                    <a:pt x="500" y="17"/>
                    <a:pt x="500" y="16"/>
                    <a:pt x="500" y="16"/>
                  </a:cubicBezTo>
                  <a:cubicBezTo>
                    <a:pt x="500" y="16"/>
                    <a:pt x="503" y="12"/>
                    <a:pt x="506" y="12"/>
                  </a:cubicBezTo>
                  <a:cubicBezTo>
                    <a:pt x="509" y="12"/>
                    <a:pt x="511" y="14"/>
                    <a:pt x="511" y="20"/>
                  </a:cubicBezTo>
                  <a:cubicBezTo>
                    <a:pt x="511" y="33"/>
                    <a:pt x="511" y="33"/>
                    <a:pt x="511" y="33"/>
                  </a:cubicBezTo>
                  <a:cubicBezTo>
                    <a:pt x="513" y="33"/>
                    <a:pt x="513" y="33"/>
                    <a:pt x="513" y="33"/>
                  </a:cubicBezTo>
                  <a:cubicBezTo>
                    <a:pt x="513" y="19"/>
                    <a:pt x="513" y="19"/>
                    <a:pt x="513" y="19"/>
                  </a:cubicBezTo>
                  <a:cubicBezTo>
                    <a:pt x="513" y="13"/>
                    <a:pt x="511" y="10"/>
                    <a:pt x="506" y="10"/>
                  </a:cubicBezTo>
                  <a:cubicBezTo>
                    <a:pt x="503" y="10"/>
                    <a:pt x="500" y="14"/>
                    <a:pt x="500" y="14"/>
                  </a:cubicBezTo>
                  <a:cubicBezTo>
                    <a:pt x="500" y="14"/>
                    <a:pt x="498" y="10"/>
                    <a:pt x="494" y="10"/>
                  </a:cubicBezTo>
                  <a:cubicBezTo>
                    <a:pt x="490" y="10"/>
                    <a:pt x="487" y="14"/>
                    <a:pt x="487" y="14"/>
                  </a:cubicBezTo>
                  <a:cubicBezTo>
                    <a:pt x="487" y="10"/>
                    <a:pt x="487" y="10"/>
                    <a:pt x="487" y="10"/>
                  </a:cubicBezTo>
                  <a:cubicBezTo>
                    <a:pt x="484" y="10"/>
                    <a:pt x="484" y="10"/>
                    <a:pt x="484" y="10"/>
                  </a:cubicBezTo>
                  <a:cubicBezTo>
                    <a:pt x="484" y="33"/>
                    <a:pt x="484" y="33"/>
                    <a:pt x="484" y="33"/>
                  </a:cubicBezTo>
                  <a:cubicBezTo>
                    <a:pt x="487" y="33"/>
                    <a:pt x="487" y="33"/>
                    <a:pt x="487" y="33"/>
                  </a:cubicBezTo>
                  <a:cubicBezTo>
                    <a:pt x="487" y="17"/>
                    <a:pt x="487" y="17"/>
                    <a:pt x="487" y="17"/>
                  </a:cubicBezTo>
                  <a:cubicBezTo>
                    <a:pt x="487" y="17"/>
                    <a:pt x="490" y="12"/>
                    <a:pt x="493" y="12"/>
                  </a:cubicBezTo>
                  <a:cubicBezTo>
                    <a:pt x="496" y="12"/>
                    <a:pt x="498" y="14"/>
                    <a:pt x="498" y="20"/>
                  </a:cubicBezTo>
                  <a:cubicBezTo>
                    <a:pt x="498" y="33"/>
                    <a:pt x="498" y="33"/>
                    <a:pt x="498" y="33"/>
                  </a:cubicBezTo>
                  <a:lnTo>
                    <a:pt x="500" y="33"/>
                  </a:lnTo>
                  <a:close/>
                  <a:moveTo>
                    <a:pt x="465" y="33"/>
                  </a:moveTo>
                  <a:cubicBezTo>
                    <a:pt x="465" y="19"/>
                    <a:pt x="465" y="19"/>
                    <a:pt x="465" y="19"/>
                  </a:cubicBezTo>
                  <a:cubicBezTo>
                    <a:pt x="465" y="17"/>
                    <a:pt x="465" y="16"/>
                    <a:pt x="465" y="16"/>
                  </a:cubicBezTo>
                  <a:cubicBezTo>
                    <a:pt x="465" y="16"/>
                    <a:pt x="468" y="12"/>
                    <a:pt x="471" y="12"/>
                  </a:cubicBezTo>
                  <a:cubicBezTo>
                    <a:pt x="474" y="12"/>
                    <a:pt x="475" y="14"/>
                    <a:pt x="475" y="20"/>
                  </a:cubicBezTo>
                  <a:cubicBezTo>
                    <a:pt x="475" y="33"/>
                    <a:pt x="475" y="33"/>
                    <a:pt x="475" y="33"/>
                  </a:cubicBezTo>
                  <a:cubicBezTo>
                    <a:pt x="478" y="33"/>
                    <a:pt x="478" y="33"/>
                    <a:pt x="478" y="33"/>
                  </a:cubicBezTo>
                  <a:cubicBezTo>
                    <a:pt x="478" y="19"/>
                    <a:pt x="478" y="19"/>
                    <a:pt x="478" y="19"/>
                  </a:cubicBezTo>
                  <a:cubicBezTo>
                    <a:pt x="478" y="13"/>
                    <a:pt x="476" y="10"/>
                    <a:pt x="471" y="10"/>
                  </a:cubicBezTo>
                  <a:cubicBezTo>
                    <a:pt x="467" y="10"/>
                    <a:pt x="464" y="14"/>
                    <a:pt x="464" y="14"/>
                  </a:cubicBezTo>
                  <a:cubicBezTo>
                    <a:pt x="464" y="14"/>
                    <a:pt x="463" y="10"/>
                    <a:pt x="459" y="10"/>
                  </a:cubicBezTo>
                  <a:cubicBezTo>
                    <a:pt x="455" y="10"/>
                    <a:pt x="452" y="14"/>
                    <a:pt x="452" y="14"/>
                  </a:cubicBezTo>
                  <a:cubicBezTo>
                    <a:pt x="452" y="10"/>
                    <a:pt x="452" y="10"/>
                    <a:pt x="452" y="10"/>
                  </a:cubicBezTo>
                  <a:cubicBezTo>
                    <a:pt x="449" y="10"/>
                    <a:pt x="449" y="10"/>
                    <a:pt x="449" y="10"/>
                  </a:cubicBezTo>
                  <a:cubicBezTo>
                    <a:pt x="449" y="33"/>
                    <a:pt x="449" y="33"/>
                    <a:pt x="449" y="33"/>
                  </a:cubicBezTo>
                  <a:cubicBezTo>
                    <a:pt x="452" y="33"/>
                    <a:pt x="452" y="33"/>
                    <a:pt x="452" y="33"/>
                  </a:cubicBezTo>
                  <a:cubicBezTo>
                    <a:pt x="452" y="17"/>
                    <a:pt x="452" y="17"/>
                    <a:pt x="452" y="17"/>
                  </a:cubicBezTo>
                  <a:cubicBezTo>
                    <a:pt x="452" y="17"/>
                    <a:pt x="455" y="12"/>
                    <a:pt x="458" y="12"/>
                  </a:cubicBezTo>
                  <a:cubicBezTo>
                    <a:pt x="461" y="12"/>
                    <a:pt x="463" y="14"/>
                    <a:pt x="463" y="20"/>
                  </a:cubicBezTo>
                  <a:cubicBezTo>
                    <a:pt x="463" y="33"/>
                    <a:pt x="463" y="33"/>
                    <a:pt x="463" y="33"/>
                  </a:cubicBezTo>
                  <a:lnTo>
                    <a:pt x="465" y="33"/>
                  </a:lnTo>
                  <a:close/>
                  <a:moveTo>
                    <a:pt x="435" y="31"/>
                  </a:moveTo>
                  <a:cubicBezTo>
                    <a:pt x="429" y="31"/>
                    <a:pt x="429" y="27"/>
                    <a:pt x="429" y="21"/>
                  </a:cubicBezTo>
                  <a:cubicBezTo>
                    <a:pt x="429" y="15"/>
                    <a:pt x="430" y="12"/>
                    <a:pt x="435" y="12"/>
                  </a:cubicBezTo>
                  <a:cubicBezTo>
                    <a:pt x="440" y="12"/>
                    <a:pt x="441" y="15"/>
                    <a:pt x="441" y="21"/>
                  </a:cubicBezTo>
                  <a:cubicBezTo>
                    <a:pt x="441" y="27"/>
                    <a:pt x="440" y="31"/>
                    <a:pt x="435" y="31"/>
                  </a:cubicBezTo>
                  <a:moveTo>
                    <a:pt x="435" y="10"/>
                  </a:moveTo>
                  <a:cubicBezTo>
                    <a:pt x="428" y="10"/>
                    <a:pt x="426" y="14"/>
                    <a:pt x="426" y="21"/>
                  </a:cubicBezTo>
                  <a:cubicBezTo>
                    <a:pt x="426" y="28"/>
                    <a:pt x="427" y="33"/>
                    <a:pt x="435" y="33"/>
                  </a:cubicBezTo>
                  <a:cubicBezTo>
                    <a:pt x="443" y="33"/>
                    <a:pt x="443" y="28"/>
                    <a:pt x="443" y="21"/>
                  </a:cubicBezTo>
                  <a:cubicBezTo>
                    <a:pt x="443" y="14"/>
                    <a:pt x="442" y="10"/>
                    <a:pt x="435" y="10"/>
                  </a:cubicBezTo>
                  <a:moveTo>
                    <a:pt x="422" y="30"/>
                  </a:moveTo>
                  <a:cubicBezTo>
                    <a:pt x="422" y="30"/>
                    <a:pt x="418" y="31"/>
                    <a:pt x="415" y="31"/>
                  </a:cubicBezTo>
                  <a:cubicBezTo>
                    <a:pt x="408" y="31"/>
                    <a:pt x="407" y="25"/>
                    <a:pt x="407" y="17"/>
                  </a:cubicBezTo>
                  <a:cubicBezTo>
                    <a:pt x="407" y="9"/>
                    <a:pt x="408" y="4"/>
                    <a:pt x="415" y="4"/>
                  </a:cubicBezTo>
                  <a:cubicBezTo>
                    <a:pt x="418" y="4"/>
                    <a:pt x="422" y="4"/>
                    <a:pt x="422" y="4"/>
                  </a:cubicBezTo>
                  <a:cubicBezTo>
                    <a:pt x="422" y="2"/>
                    <a:pt x="422" y="2"/>
                    <a:pt x="422" y="2"/>
                  </a:cubicBezTo>
                  <a:cubicBezTo>
                    <a:pt x="422" y="2"/>
                    <a:pt x="418" y="1"/>
                    <a:pt x="414" y="1"/>
                  </a:cubicBezTo>
                  <a:cubicBezTo>
                    <a:pt x="406" y="1"/>
                    <a:pt x="404" y="7"/>
                    <a:pt x="404" y="17"/>
                  </a:cubicBezTo>
                  <a:cubicBezTo>
                    <a:pt x="404" y="27"/>
                    <a:pt x="406" y="33"/>
                    <a:pt x="414" y="33"/>
                  </a:cubicBezTo>
                  <a:cubicBezTo>
                    <a:pt x="418" y="33"/>
                    <a:pt x="422" y="32"/>
                    <a:pt x="422" y="32"/>
                  </a:cubicBezTo>
                  <a:lnTo>
                    <a:pt x="422" y="30"/>
                  </a:lnTo>
                  <a:close/>
                  <a:moveTo>
                    <a:pt x="374" y="33"/>
                  </a:moveTo>
                  <a:cubicBezTo>
                    <a:pt x="374" y="17"/>
                    <a:pt x="374" y="17"/>
                    <a:pt x="374" y="17"/>
                  </a:cubicBezTo>
                  <a:cubicBezTo>
                    <a:pt x="374" y="17"/>
                    <a:pt x="377" y="12"/>
                    <a:pt x="381" y="12"/>
                  </a:cubicBezTo>
                  <a:cubicBezTo>
                    <a:pt x="384" y="12"/>
                    <a:pt x="385" y="14"/>
                    <a:pt x="385" y="20"/>
                  </a:cubicBezTo>
                  <a:cubicBezTo>
                    <a:pt x="385" y="33"/>
                    <a:pt x="385" y="33"/>
                    <a:pt x="385" y="33"/>
                  </a:cubicBezTo>
                  <a:cubicBezTo>
                    <a:pt x="388" y="33"/>
                    <a:pt x="388" y="33"/>
                    <a:pt x="388" y="33"/>
                  </a:cubicBezTo>
                  <a:cubicBezTo>
                    <a:pt x="388" y="19"/>
                    <a:pt x="388" y="19"/>
                    <a:pt x="388" y="19"/>
                  </a:cubicBezTo>
                  <a:cubicBezTo>
                    <a:pt x="388" y="13"/>
                    <a:pt x="386" y="10"/>
                    <a:pt x="381" y="10"/>
                  </a:cubicBezTo>
                  <a:cubicBezTo>
                    <a:pt x="377" y="10"/>
                    <a:pt x="374" y="14"/>
                    <a:pt x="374" y="14"/>
                  </a:cubicBezTo>
                  <a:cubicBezTo>
                    <a:pt x="374" y="10"/>
                    <a:pt x="374" y="10"/>
                    <a:pt x="374" y="10"/>
                  </a:cubicBezTo>
                  <a:cubicBezTo>
                    <a:pt x="372" y="10"/>
                    <a:pt x="372" y="10"/>
                    <a:pt x="372" y="10"/>
                  </a:cubicBezTo>
                  <a:cubicBezTo>
                    <a:pt x="372" y="33"/>
                    <a:pt x="372" y="33"/>
                    <a:pt x="372" y="33"/>
                  </a:cubicBezTo>
                  <a:lnTo>
                    <a:pt x="374" y="33"/>
                  </a:lnTo>
                  <a:close/>
                  <a:moveTo>
                    <a:pt x="357" y="31"/>
                  </a:moveTo>
                  <a:cubicBezTo>
                    <a:pt x="352" y="31"/>
                    <a:pt x="351" y="27"/>
                    <a:pt x="351" y="21"/>
                  </a:cubicBezTo>
                  <a:cubicBezTo>
                    <a:pt x="351" y="15"/>
                    <a:pt x="352" y="12"/>
                    <a:pt x="357" y="12"/>
                  </a:cubicBezTo>
                  <a:cubicBezTo>
                    <a:pt x="362" y="12"/>
                    <a:pt x="363" y="15"/>
                    <a:pt x="363" y="21"/>
                  </a:cubicBezTo>
                  <a:cubicBezTo>
                    <a:pt x="363" y="27"/>
                    <a:pt x="363" y="31"/>
                    <a:pt x="357" y="31"/>
                  </a:cubicBezTo>
                  <a:moveTo>
                    <a:pt x="357" y="10"/>
                  </a:moveTo>
                  <a:cubicBezTo>
                    <a:pt x="350" y="10"/>
                    <a:pt x="349" y="14"/>
                    <a:pt x="349" y="21"/>
                  </a:cubicBezTo>
                  <a:cubicBezTo>
                    <a:pt x="349" y="28"/>
                    <a:pt x="349" y="33"/>
                    <a:pt x="357" y="33"/>
                  </a:cubicBezTo>
                  <a:cubicBezTo>
                    <a:pt x="365" y="33"/>
                    <a:pt x="366" y="28"/>
                    <a:pt x="366" y="21"/>
                  </a:cubicBezTo>
                  <a:cubicBezTo>
                    <a:pt x="366" y="14"/>
                    <a:pt x="364" y="10"/>
                    <a:pt x="357" y="10"/>
                  </a:cubicBezTo>
                  <a:moveTo>
                    <a:pt x="340" y="5"/>
                  </a:moveTo>
                  <a:cubicBezTo>
                    <a:pt x="343" y="5"/>
                    <a:pt x="343" y="5"/>
                    <a:pt x="343" y="5"/>
                  </a:cubicBezTo>
                  <a:cubicBezTo>
                    <a:pt x="343" y="1"/>
                    <a:pt x="343" y="1"/>
                    <a:pt x="343" y="1"/>
                  </a:cubicBezTo>
                  <a:cubicBezTo>
                    <a:pt x="340" y="1"/>
                    <a:pt x="340" y="1"/>
                    <a:pt x="340" y="1"/>
                  </a:cubicBezTo>
                  <a:lnTo>
                    <a:pt x="340" y="5"/>
                  </a:lnTo>
                  <a:close/>
                  <a:moveTo>
                    <a:pt x="340" y="33"/>
                  </a:moveTo>
                  <a:cubicBezTo>
                    <a:pt x="343" y="33"/>
                    <a:pt x="343" y="33"/>
                    <a:pt x="343" y="33"/>
                  </a:cubicBezTo>
                  <a:cubicBezTo>
                    <a:pt x="343" y="10"/>
                    <a:pt x="343" y="10"/>
                    <a:pt x="343" y="10"/>
                  </a:cubicBezTo>
                  <a:cubicBezTo>
                    <a:pt x="340" y="10"/>
                    <a:pt x="340" y="10"/>
                    <a:pt x="340" y="10"/>
                  </a:cubicBezTo>
                  <a:lnTo>
                    <a:pt x="340" y="33"/>
                  </a:lnTo>
                  <a:close/>
                  <a:moveTo>
                    <a:pt x="336" y="13"/>
                  </a:moveTo>
                  <a:cubicBezTo>
                    <a:pt x="336" y="10"/>
                    <a:pt x="336" y="10"/>
                    <a:pt x="336" y="10"/>
                  </a:cubicBezTo>
                  <a:cubicBezTo>
                    <a:pt x="329" y="10"/>
                    <a:pt x="329" y="10"/>
                    <a:pt x="329" y="10"/>
                  </a:cubicBezTo>
                  <a:cubicBezTo>
                    <a:pt x="329" y="3"/>
                    <a:pt x="329" y="3"/>
                    <a:pt x="329" y="3"/>
                  </a:cubicBezTo>
                  <a:cubicBezTo>
                    <a:pt x="326" y="3"/>
                    <a:pt x="326" y="3"/>
                    <a:pt x="326" y="3"/>
                  </a:cubicBezTo>
                  <a:cubicBezTo>
                    <a:pt x="326" y="10"/>
                    <a:pt x="326" y="10"/>
                    <a:pt x="326" y="10"/>
                  </a:cubicBezTo>
                  <a:cubicBezTo>
                    <a:pt x="323" y="10"/>
                    <a:pt x="323" y="10"/>
                    <a:pt x="323" y="10"/>
                  </a:cubicBezTo>
                  <a:cubicBezTo>
                    <a:pt x="323" y="13"/>
                    <a:pt x="323" y="13"/>
                    <a:pt x="323" y="13"/>
                  </a:cubicBezTo>
                  <a:cubicBezTo>
                    <a:pt x="326" y="13"/>
                    <a:pt x="326" y="13"/>
                    <a:pt x="326" y="13"/>
                  </a:cubicBezTo>
                  <a:cubicBezTo>
                    <a:pt x="326" y="27"/>
                    <a:pt x="326" y="27"/>
                    <a:pt x="326" y="27"/>
                  </a:cubicBezTo>
                  <a:cubicBezTo>
                    <a:pt x="326" y="31"/>
                    <a:pt x="328" y="33"/>
                    <a:pt x="332" y="33"/>
                  </a:cubicBezTo>
                  <a:cubicBezTo>
                    <a:pt x="333" y="33"/>
                    <a:pt x="336" y="33"/>
                    <a:pt x="336" y="33"/>
                  </a:cubicBezTo>
                  <a:cubicBezTo>
                    <a:pt x="336" y="30"/>
                    <a:pt x="336" y="30"/>
                    <a:pt x="336" y="30"/>
                  </a:cubicBezTo>
                  <a:cubicBezTo>
                    <a:pt x="336" y="30"/>
                    <a:pt x="333" y="31"/>
                    <a:pt x="332" y="31"/>
                  </a:cubicBezTo>
                  <a:cubicBezTo>
                    <a:pt x="330" y="31"/>
                    <a:pt x="329" y="29"/>
                    <a:pt x="329" y="26"/>
                  </a:cubicBezTo>
                  <a:cubicBezTo>
                    <a:pt x="329" y="13"/>
                    <a:pt x="329" y="13"/>
                    <a:pt x="329" y="13"/>
                  </a:cubicBezTo>
                  <a:lnTo>
                    <a:pt x="336" y="13"/>
                  </a:lnTo>
                  <a:close/>
                  <a:moveTo>
                    <a:pt x="311" y="12"/>
                  </a:moveTo>
                  <a:cubicBezTo>
                    <a:pt x="312" y="12"/>
                    <a:pt x="316" y="13"/>
                    <a:pt x="316" y="13"/>
                  </a:cubicBezTo>
                  <a:cubicBezTo>
                    <a:pt x="316" y="26"/>
                    <a:pt x="316" y="26"/>
                    <a:pt x="316" y="26"/>
                  </a:cubicBezTo>
                  <a:cubicBezTo>
                    <a:pt x="316" y="26"/>
                    <a:pt x="313" y="31"/>
                    <a:pt x="309" y="31"/>
                  </a:cubicBezTo>
                  <a:cubicBezTo>
                    <a:pt x="306" y="31"/>
                    <a:pt x="305" y="27"/>
                    <a:pt x="305" y="22"/>
                  </a:cubicBezTo>
                  <a:cubicBezTo>
                    <a:pt x="305" y="16"/>
                    <a:pt x="306" y="12"/>
                    <a:pt x="311" y="12"/>
                  </a:cubicBezTo>
                  <a:moveTo>
                    <a:pt x="309" y="33"/>
                  </a:moveTo>
                  <a:cubicBezTo>
                    <a:pt x="313" y="33"/>
                    <a:pt x="316" y="29"/>
                    <a:pt x="316" y="29"/>
                  </a:cubicBezTo>
                  <a:cubicBezTo>
                    <a:pt x="316" y="31"/>
                    <a:pt x="316" y="33"/>
                    <a:pt x="316" y="33"/>
                  </a:cubicBezTo>
                  <a:cubicBezTo>
                    <a:pt x="319" y="33"/>
                    <a:pt x="319" y="33"/>
                    <a:pt x="319" y="33"/>
                  </a:cubicBezTo>
                  <a:cubicBezTo>
                    <a:pt x="319" y="33"/>
                    <a:pt x="318" y="30"/>
                    <a:pt x="318" y="27"/>
                  </a:cubicBezTo>
                  <a:cubicBezTo>
                    <a:pt x="318" y="11"/>
                    <a:pt x="318" y="11"/>
                    <a:pt x="318" y="11"/>
                  </a:cubicBezTo>
                  <a:cubicBezTo>
                    <a:pt x="318" y="11"/>
                    <a:pt x="313" y="10"/>
                    <a:pt x="311" y="10"/>
                  </a:cubicBezTo>
                  <a:cubicBezTo>
                    <a:pt x="304" y="10"/>
                    <a:pt x="302" y="15"/>
                    <a:pt x="302" y="22"/>
                  </a:cubicBezTo>
                  <a:cubicBezTo>
                    <a:pt x="302" y="29"/>
                    <a:pt x="304" y="33"/>
                    <a:pt x="309" y="33"/>
                  </a:cubicBezTo>
                  <a:moveTo>
                    <a:pt x="281" y="10"/>
                  </a:moveTo>
                  <a:cubicBezTo>
                    <a:pt x="287" y="33"/>
                    <a:pt x="287" y="33"/>
                    <a:pt x="287" y="33"/>
                  </a:cubicBezTo>
                  <a:cubicBezTo>
                    <a:pt x="292" y="33"/>
                    <a:pt x="292" y="33"/>
                    <a:pt x="292" y="33"/>
                  </a:cubicBezTo>
                  <a:cubicBezTo>
                    <a:pt x="298" y="10"/>
                    <a:pt x="298" y="10"/>
                    <a:pt x="298" y="10"/>
                  </a:cubicBezTo>
                  <a:cubicBezTo>
                    <a:pt x="296" y="10"/>
                    <a:pt x="296" y="10"/>
                    <a:pt x="296" y="10"/>
                  </a:cubicBezTo>
                  <a:cubicBezTo>
                    <a:pt x="290" y="30"/>
                    <a:pt x="290" y="30"/>
                    <a:pt x="290" y="30"/>
                  </a:cubicBezTo>
                  <a:cubicBezTo>
                    <a:pt x="289" y="30"/>
                    <a:pt x="289" y="30"/>
                    <a:pt x="289" y="30"/>
                  </a:cubicBezTo>
                  <a:cubicBezTo>
                    <a:pt x="284" y="10"/>
                    <a:pt x="284" y="10"/>
                    <a:pt x="284" y="10"/>
                  </a:cubicBezTo>
                  <a:lnTo>
                    <a:pt x="281" y="10"/>
                  </a:lnTo>
                  <a:close/>
                  <a:moveTo>
                    <a:pt x="269" y="31"/>
                  </a:moveTo>
                  <a:cubicBezTo>
                    <a:pt x="263" y="31"/>
                    <a:pt x="263" y="27"/>
                    <a:pt x="263" y="21"/>
                  </a:cubicBezTo>
                  <a:cubicBezTo>
                    <a:pt x="263" y="15"/>
                    <a:pt x="264" y="12"/>
                    <a:pt x="269" y="12"/>
                  </a:cubicBezTo>
                  <a:cubicBezTo>
                    <a:pt x="273" y="12"/>
                    <a:pt x="275" y="15"/>
                    <a:pt x="275" y="21"/>
                  </a:cubicBezTo>
                  <a:cubicBezTo>
                    <a:pt x="275" y="27"/>
                    <a:pt x="274" y="31"/>
                    <a:pt x="269" y="31"/>
                  </a:cubicBezTo>
                  <a:moveTo>
                    <a:pt x="269" y="10"/>
                  </a:moveTo>
                  <a:cubicBezTo>
                    <a:pt x="262" y="10"/>
                    <a:pt x="260" y="14"/>
                    <a:pt x="260" y="21"/>
                  </a:cubicBezTo>
                  <a:cubicBezTo>
                    <a:pt x="260" y="28"/>
                    <a:pt x="261" y="33"/>
                    <a:pt x="269" y="33"/>
                  </a:cubicBezTo>
                  <a:cubicBezTo>
                    <a:pt x="276" y="33"/>
                    <a:pt x="277" y="28"/>
                    <a:pt x="277" y="21"/>
                  </a:cubicBezTo>
                  <a:cubicBezTo>
                    <a:pt x="277" y="14"/>
                    <a:pt x="276" y="10"/>
                    <a:pt x="269" y="10"/>
                  </a:cubicBezTo>
                  <a:moveTo>
                    <a:pt x="241" y="33"/>
                  </a:moveTo>
                  <a:cubicBezTo>
                    <a:pt x="241" y="17"/>
                    <a:pt x="241" y="17"/>
                    <a:pt x="241" y="17"/>
                  </a:cubicBezTo>
                  <a:cubicBezTo>
                    <a:pt x="241" y="17"/>
                    <a:pt x="244" y="12"/>
                    <a:pt x="247" y="12"/>
                  </a:cubicBezTo>
                  <a:cubicBezTo>
                    <a:pt x="251" y="12"/>
                    <a:pt x="252" y="14"/>
                    <a:pt x="252" y="20"/>
                  </a:cubicBezTo>
                  <a:cubicBezTo>
                    <a:pt x="252" y="33"/>
                    <a:pt x="252" y="33"/>
                    <a:pt x="252" y="33"/>
                  </a:cubicBezTo>
                  <a:cubicBezTo>
                    <a:pt x="254" y="33"/>
                    <a:pt x="254" y="33"/>
                    <a:pt x="254" y="33"/>
                  </a:cubicBezTo>
                  <a:cubicBezTo>
                    <a:pt x="254" y="19"/>
                    <a:pt x="254" y="19"/>
                    <a:pt x="254" y="19"/>
                  </a:cubicBezTo>
                  <a:cubicBezTo>
                    <a:pt x="254" y="13"/>
                    <a:pt x="252" y="10"/>
                    <a:pt x="248" y="10"/>
                  </a:cubicBezTo>
                  <a:cubicBezTo>
                    <a:pt x="244" y="10"/>
                    <a:pt x="241" y="14"/>
                    <a:pt x="241" y="14"/>
                  </a:cubicBezTo>
                  <a:cubicBezTo>
                    <a:pt x="241" y="10"/>
                    <a:pt x="241" y="10"/>
                    <a:pt x="241" y="10"/>
                  </a:cubicBezTo>
                  <a:cubicBezTo>
                    <a:pt x="238" y="10"/>
                    <a:pt x="238" y="10"/>
                    <a:pt x="238" y="10"/>
                  </a:cubicBezTo>
                  <a:cubicBezTo>
                    <a:pt x="238" y="33"/>
                    <a:pt x="238" y="33"/>
                    <a:pt x="238" y="33"/>
                  </a:cubicBezTo>
                  <a:lnTo>
                    <a:pt x="241" y="33"/>
                  </a:lnTo>
                  <a:close/>
                  <a:moveTo>
                    <a:pt x="218" y="33"/>
                  </a:moveTo>
                  <a:cubicBezTo>
                    <a:pt x="218" y="17"/>
                    <a:pt x="218" y="17"/>
                    <a:pt x="218" y="17"/>
                  </a:cubicBezTo>
                  <a:cubicBezTo>
                    <a:pt x="218" y="17"/>
                    <a:pt x="221" y="12"/>
                    <a:pt x="225" y="12"/>
                  </a:cubicBezTo>
                  <a:cubicBezTo>
                    <a:pt x="228" y="12"/>
                    <a:pt x="229" y="14"/>
                    <a:pt x="229" y="20"/>
                  </a:cubicBezTo>
                  <a:cubicBezTo>
                    <a:pt x="229" y="33"/>
                    <a:pt x="229" y="33"/>
                    <a:pt x="229" y="33"/>
                  </a:cubicBezTo>
                  <a:cubicBezTo>
                    <a:pt x="232" y="33"/>
                    <a:pt x="232" y="33"/>
                    <a:pt x="232" y="33"/>
                  </a:cubicBezTo>
                  <a:cubicBezTo>
                    <a:pt x="232" y="19"/>
                    <a:pt x="232" y="19"/>
                    <a:pt x="232" y="19"/>
                  </a:cubicBezTo>
                  <a:cubicBezTo>
                    <a:pt x="232" y="13"/>
                    <a:pt x="230" y="10"/>
                    <a:pt x="225" y="10"/>
                  </a:cubicBezTo>
                  <a:cubicBezTo>
                    <a:pt x="221" y="10"/>
                    <a:pt x="218" y="14"/>
                    <a:pt x="218" y="14"/>
                  </a:cubicBezTo>
                  <a:cubicBezTo>
                    <a:pt x="218" y="10"/>
                    <a:pt x="218" y="10"/>
                    <a:pt x="218" y="10"/>
                  </a:cubicBezTo>
                  <a:cubicBezTo>
                    <a:pt x="216" y="10"/>
                    <a:pt x="216" y="10"/>
                    <a:pt x="216" y="10"/>
                  </a:cubicBezTo>
                  <a:cubicBezTo>
                    <a:pt x="216" y="33"/>
                    <a:pt x="216" y="33"/>
                    <a:pt x="216" y="33"/>
                  </a:cubicBezTo>
                  <a:lnTo>
                    <a:pt x="218" y="33"/>
                  </a:lnTo>
                  <a:close/>
                  <a:moveTo>
                    <a:pt x="206" y="33"/>
                  </a:moveTo>
                  <a:cubicBezTo>
                    <a:pt x="208" y="33"/>
                    <a:pt x="208" y="33"/>
                    <a:pt x="208" y="33"/>
                  </a:cubicBezTo>
                  <a:cubicBezTo>
                    <a:pt x="208" y="1"/>
                    <a:pt x="208" y="1"/>
                    <a:pt x="208" y="1"/>
                  </a:cubicBezTo>
                  <a:cubicBezTo>
                    <a:pt x="206" y="1"/>
                    <a:pt x="206" y="1"/>
                    <a:pt x="206" y="1"/>
                  </a:cubicBezTo>
                  <a:lnTo>
                    <a:pt x="206" y="33"/>
                  </a:lnTo>
                  <a:close/>
                  <a:moveTo>
                    <a:pt x="176" y="20"/>
                  </a:moveTo>
                  <a:cubicBezTo>
                    <a:pt x="176" y="15"/>
                    <a:pt x="178" y="12"/>
                    <a:pt x="182" y="12"/>
                  </a:cubicBezTo>
                  <a:cubicBezTo>
                    <a:pt x="185" y="12"/>
                    <a:pt x="187" y="13"/>
                    <a:pt x="187" y="16"/>
                  </a:cubicBezTo>
                  <a:cubicBezTo>
                    <a:pt x="187" y="19"/>
                    <a:pt x="185" y="20"/>
                    <a:pt x="179" y="20"/>
                  </a:cubicBezTo>
                  <a:lnTo>
                    <a:pt x="176" y="20"/>
                  </a:lnTo>
                  <a:close/>
                  <a:moveTo>
                    <a:pt x="182" y="31"/>
                  </a:moveTo>
                  <a:cubicBezTo>
                    <a:pt x="178" y="31"/>
                    <a:pt x="176" y="28"/>
                    <a:pt x="176" y="23"/>
                  </a:cubicBezTo>
                  <a:cubicBezTo>
                    <a:pt x="176" y="22"/>
                    <a:pt x="176" y="22"/>
                    <a:pt x="176" y="22"/>
                  </a:cubicBezTo>
                  <a:cubicBezTo>
                    <a:pt x="179" y="22"/>
                    <a:pt x="179" y="22"/>
                    <a:pt x="179" y="22"/>
                  </a:cubicBezTo>
                  <a:cubicBezTo>
                    <a:pt x="186" y="22"/>
                    <a:pt x="189" y="21"/>
                    <a:pt x="189" y="16"/>
                  </a:cubicBezTo>
                  <a:cubicBezTo>
                    <a:pt x="189" y="12"/>
                    <a:pt x="187" y="10"/>
                    <a:pt x="182" y="10"/>
                  </a:cubicBezTo>
                  <a:cubicBezTo>
                    <a:pt x="176" y="10"/>
                    <a:pt x="173" y="14"/>
                    <a:pt x="173" y="22"/>
                  </a:cubicBezTo>
                  <a:cubicBezTo>
                    <a:pt x="173" y="30"/>
                    <a:pt x="176" y="33"/>
                    <a:pt x="182" y="33"/>
                  </a:cubicBezTo>
                  <a:cubicBezTo>
                    <a:pt x="186" y="33"/>
                    <a:pt x="189" y="32"/>
                    <a:pt x="189" y="32"/>
                  </a:cubicBezTo>
                  <a:cubicBezTo>
                    <a:pt x="188" y="30"/>
                    <a:pt x="188" y="30"/>
                    <a:pt x="188" y="30"/>
                  </a:cubicBezTo>
                  <a:cubicBezTo>
                    <a:pt x="188" y="30"/>
                    <a:pt x="185" y="31"/>
                    <a:pt x="182" y="31"/>
                  </a:cubicBezTo>
                  <a:moveTo>
                    <a:pt x="159" y="23"/>
                  </a:moveTo>
                  <a:cubicBezTo>
                    <a:pt x="156" y="23"/>
                    <a:pt x="155" y="21"/>
                    <a:pt x="155" y="17"/>
                  </a:cubicBezTo>
                  <a:cubicBezTo>
                    <a:pt x="155" y="14"/>
                    <a:pt x="156" y="12"/>
                    <a:pt x="159" y="12"/>
                  </a:cubicBezTo>
                  <a:cubicBezTo>
                    <a:pt x="163" y="12"/>
                    <a:pt x="165" y="14"/>
                    <a:pt x="165" y="17"/>
                  </a:cubicBezTo>
                  <a:cubicBezTo>
                    <a:pt x="165" y="21"/>
                    <a:pt x="163" y="23"/>
                    <a:pt x="159" y="23"/>
                  </a:cubicBezTo>
                  <a:moveTo>
                    <a:pt x="162" y="32"/>
                  </a:moveTo>
                  <a:cubicBezTo>
                    <a:pt x="165" y="32"/>
                    <a:pt x="167" y="32"/>
                    <a:pt x="167" y="36"/>
                  </a:cubicBezTo>
                  <a:cubicBezTo>
                    <a:pt x="167" y="39"/>
                    <a:pt x="164" y="41"/>
                    <a:pt x="160" y="41"/>
                  </a:cubicBezTo>
                  <a:cubicBezTo>
                    <a:pt x="157" y="41"/>
                    <a:pt x="154" y="40"/>
                    <a:pt x="154" y="37"/>
                  </a:cubicBezTo>
                  <a:cubicBezTo>
                    <a:pt x="154" y="35"/>
                    <a:pt x="156" y="32"/>
                    <a:pt x="158" y="32"/>
                  </a:cubicBezTo>
                  <a:cubicBezTo>
                    <a:pt x="159" y="32"/>
                    <a:pt x="160" y="32"/>
                    <a:pt x="162" y="32"/>
                  </a:cubicBezTo>
                  <a:moveTo>
                    <a:pt x="160" y="43"/>
                  </a:moveTo>
                  <a:cubicBezTo>
                    <a:pt x="166" y="43"/>
                    <a:pt x="170" y="40"/>
                    <a:pt x="170" y="36"/>
                  </a:cubicBezTo>
                  <a:cubicBezTo>
                    <a:pt x="170" y="30"/>
                    <a:pt x="166" y="30"/>
                    <a:pt x="162" y="30"/>
                  </a:cubicBezTo>
                  <a:cubicBezTo>
                    <a:pt x="158" y="30"/>
                    <a:pt x="157" y="29"/>
                    <a:pt x="157" y="28"/>
                  </a:cubicBezTo>
                  <a:cubicBezTo>
                    <a:pt x="157" y="27"/>
                    <a:pt x="158" y="25"/>
                    <a:pt x="158" y="25"/>
                  </a:cubicBezTo>
                  <a:cubicBezTo>
                    <a:pt x="158" y="25"/>
                    <a:pt x="159" y="25"/>
                    <a:pt x="159" y="25"/>
                  </a:cubicBezTo>
                  <a:cubicBezTo>
                    <a:pt x="164" y="25"/>
                    <a:pt x="167" y="22"/>
                    <a:pt x="167" y="17"/>
                  </a:cubicBezTo>
                  <a:cubicBezTo>
                    <a:pt x="167" y="15"/>
                    <a:pt x="167" y="13"/>
                    <a:pt x="165" y="13"/>
                  </a:cubicBezTo>
                  <a:cubicBezTo>
                    <a:pt x="170" y="13"/>
                    <a:pt x="170" y="13"/>
                    <a:pt x="170" y="13"/>
                  </a:cubicBezTo>
                  <a:cubicBezTo>
                    <a:pt x="170" y="10"/>
                    <a:pt x="170" y="10"/>
                    <a:pt x="170" y="10"/>
                  </a:cubicBezTo>
                  <a:cubicBezTo>
                    <a:pt x="163" y="10"/>
                    <a:pt x="163" y="10"/>
                    <a:pt x="163" y="10"/>
                  </a:cubicBezTo>
                  <a:cubicBezTo>
                    <a:pt x="163" y="10"/>
                    <a:pt x="161" y="10"/>
                    <a:pt x="159" y="10"/>
                  </a:cubicBezTo>
                  <a:cubicBezTo>
                    <a:pt x="155" y="10"/>
                    <a:pt x="152" y="13"/>
                    <a:pt x="152" y="17"/>
                  </a:cubicBezTo>
                  <a:cubicBezTo>
                    <a:pt x="152" y="21"/>
                    <a:pt x="153" y="23"/>
                    <a:pt x="156" y="24"/>
                  </a:cubicBezTo>
                  <a:cubicBezTo>
                    <a:pt x="156" y="24"/>
                    <a:pt x="155" y="27"/>
                    <a:pt x="155" y="28"/>
                  </a:cubicBezTo>
                  <a:cubicBezTo>
                    <a:pt x="155" y="29"/>
                    <a:pt x="155" y="30"/>
                    <a:pt x="156" y="31"/>
                  </a:cubicBezTo>
                  <a:cubicBezTo>
                    <a:pt x="154" y="32"/>
                    <a:pt x="152" y="34"/>
                    <a:pt x="152" y="37"/>
                  </a:cubicBezTo>
                  <a:cubicBezTo>
                    <a:pt x="152" y="42"/>
                    <a:pt x="155" y="43"/>
                    <a:pt x="160" y="43"/>
                  </a:cubicBezTo>
                  <a:moveTo>
                    <a:pt x="144" y="26"/>
                  </a:moveTo>
                  <a:cubicBezTo>
                    <a:pt x="144" y="26"/>
                    <a:pt x="141" y="31"/>
                    <a:pt x="137" y="31"/>
                  </a:cubicBezTo>
                  <a:cubicBezTo>
                    <a:pt x="133" y="31"/>
                    <a:pt x="132" y="27"/>
                    <a:pt x="132" y="22"/>
                  </a:cubicBezTo>
                  <a:cubicBezTo>
                    <a:pt x="132" y="16"/>
                    <a:pt x="134" y="12"/>
                    <a:pt x="139" y="12"/>
                  </a:cubicBezTo>
                  <a:cubicBezTo>
                    <a:pt x="141" y="12"/>
                    <a:pt x="144" y="13"/>
                    <a:pt x="144" y="13"/>
                  </a:cubicBezTo>
                  <a:lnTo>
                    <a:pt x="144" y="26"/>
                  </a:lnTo>
                  <a:close/>
                  <a:moveTo>
                    <a:pt x="146" y="0"/>
                  </a:moveTo>
                  <a:cubicBezTo>
                    <a:pt x="144" y="0"/>
                    <a:pt x="144" y="0"/>
                    <a:pt x="144" y="0"/>
                  </a:cubicBezTo>
                  <a:cubicBezTo>
                    <a:pt x="144" y="10"/>
                    <a:pt x="144" y="10"/>
                    <a:pt x="144" y="10"/>
                  </a:cubicBezTo>
                  <a:cubicBezTo>
                    <a:pt x="144" y="10"/>
                    <a:pt x="141" y="10"/>
                    <a:pt x="138" y="10"/>
                  </a:cubicBezTo>
                  <a:cubicBezTo>
                    <a:pt x="132" y="10"/>
                    <a:pt x="130" y="14"/>
                    <a:pt x="130" y="22"/>
                  </a:cubicBezTo>
                  <a:cubicBezTo>
                    <a:pt x="130" y="29"/>
                    <a:pt x="131" y="33"/>
                    <a:pt x="137" y="33"/>
                  </a:cubicBezTo>
                  <a:cubicBezTo>
                    <a:pt x="141" y="33"/>
                    <a:pt x="144" y="29"/>
                    <a:pt x="144" y="29"/>
                  </a:cubicBezTo>
                  <a:cubicBezTo>
                    <a:pt x="144" y="33"/>
                    <a:pt x="144" y="33"/>
                    <a:pt x="144" y="33"/>
                  </a:cubicBezTo>
                  <a:cubicBezTo>
                    <a:pt x="146" y="33"/>
                    <a:pt x="146" y="33"/>
                    <a:pt x="146" y="33"/>
                  </a:cubicBezTo>
                  <a:lnTo>
                    <a:pt x="146" y="0"/>
                  </a:lnTo>
                  <a:close/>
                  <a:moveTo>
                    <a:pt x="112" y="20"/>
                  </a:moveTo>
                  <a:cubicBezTo>
                    <a:pt x="112" y="15"/>
                    <a:pt x="114" y="12"/>
                    <a:pt x="118" y="12"/>
                  </a:cubicBezTo>
                  <a:cubicBezTo>
                    <a:pt x="121" y="12"/>
                    <a:pt x="122" y="13"/>
                    <a:pt x="122" y="16"/>
                  </a:cubicBezTo>
                  <a:cubicBezTo>
                    <a:pt x="122" y="19"/>
                    <a:pt x="120" y="20"/>
                    <a:pt x="114" y="20"/>
                  </a:cubicBezTo>
                  <a:lnTo>
                    <a:pt x="112" y="20"/>
                  </a:lnTo>
                  <a:close/>
                  <a:moveTo>
                    <a:pt x="117" y="31"/>
                  </a:moveTo>
                  <a:cubicBezTo>
                    <a:pt x="113" y="31"/>
                    <a:pt x="112" y="28"/>
                    <a:pt x="112" y="23"/>
                  </a:cubicBezTo>
                  <a:cubicBezTo>
                    <a:pt x="112" y="22"/>
                    <a:pt x="112" y="22"/>
                    <a:pt x="112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22" y="22"/>
                    <a:pt x="125" y="21"/>
                    <a:pt x="125" y="16"/>
                  </a:cubicBezTo>
                  <a:cubicBezTo>
                    <a:pt x="125" y="12"/>
                    <a:pt x="122" y="10"/>
                    <a:pt x="118" y="10"/>
                  </a:cubicBezTo>
                  <a:cubicBezTo>
                    <a:pt x="112" y="10"/>
                    <a:pt x="109" y="14"/>
                    <a:pt x="109" y="22"/>
                  </a:cubicBezTo>
                  <a:cubicBezTo>
                    <a:pt x="109" y="30"/>
                    <a:pt x="111" y="33"/>
                    <a:pt x="117" y="33"/>
                  </a:cubicBezTo>
                  <a:cubicBezTo>
                    <a:pt x="121" y="33"/>
                    <a:pt x="124" y="32"/>
                    <a:pt x="124" y="32"/>
                  </a:cubicBezTo>
                  <a:cubicBezTo>
                    <a:pt x="124" y="30"/>
                    <a:pt x="124" y="30"/>
                    <a:pt x="124" y="30"/>
                  </a:cubicBezTo>
                  <a:cubicBezTo>
                    <a:pt x="124" y="30"/>
                    <a:pt x="120" y="31"/>
                    <a:pt x="117" y="31"/>
                  </a:cubicBezTo>
                  <a:moveTo>
                    <a:pt x="100" y="33"/>
                  </a:moveTo>
                  <a:cubicBezTo>
                    <a:pt x="103" y="33"/>
                    <a:pt x="103" y="33"/>
                    <a:pt x="103" y="33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00" y="0"/>
                    <a:pt x="100" y="0"/>
                    <a:pt x="100" y="0"/>
                  </a:cubicBezTo>
                  <a:lnTo>
                    <a:pt x="100" y="33"/>
                  </a:lnTo>
                  <a:close/>
                  <a:moveTo>
                    <a:pt x="66" y="10"/>
                  </a:moveTo>
                  <a:cubicBezTo>
                    <a:pt x="71" y="33"/>
                    <a:pt x="71" y="33"/>
                    <a:pt x="71" y="33"/>
                  </a:cubicBezTo>
                  <a:cubicBezTo>
                    <a:pt x="76" y="33"/>
                    <a:pt x="76" y="33"/>
                    <a:pt x="76" y="33"/>
                  </a:cubicBezTo>
                  <a:cubicBezTo>
                    <a:pt x="80" y="14"/>
                    <a:pt x="80" y="14"/>
                    <a:pt x="80" y="14"/>
                  </a:cubicBezTo>
                  <a:cubicBezTo>
                    <a:pt x="85" y="33"/>
                    <a:pt x="85" y="33"/>
                    <a:pt x="85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5" y="10"/>
                    <a:pt x="95" y="10"/>
                    <a:pt x="95" y="10"/>
                  </a:cubicBezTo>
                  <a:cubicBezTo>
                    <a:pt x="92" y="10"/>
                    <a:pt x="92" y="10"/>
                    <a:pt x="92" y="10"/>
                  </a:cubicBezTo>
                  <a:cubicBezTo>
                    <a:pt x="88" y="30"/>
                    <a:pt x="88" y="30"/>
                    <a:pt x="88" y="30"/>
                  </a:cubicBezTo>
                  <a:cubicBezTo>
                    <a:pt x="87" y="30"/>
                    <a:pt x="87" y="30"/>
                    <a:pt x="87" y="30"/>
                  </a:cubicBezTo>
                  <a:cubicBezTo>
                    <a:pt x="82" y="11"/>
                    <a:pt x="82" y="11"/>
                    <a:pt x="82" y="11"/>
                  </a:cubicBezTo>
                  <a:cubicBezTo>
                    <a:pt x="79" y="11"/>
                    <a:pt x="79" y="11"/>
                    <a:pt x="79" y="11"/>
                  </a:cubicBezTo>
                  <a:cubicBezTo>
                    <a:pt x="74" y="30"/>
                    <a:pt x="74" y="30"/>
                    <a:pt x="74" y="30"/>
                  </a:cubicBezTo>
                  <a:cubicBezTo>
                    <a:pt x="73" y="30"/>
                    <a:pt x="73" y="30"/>
                    <a:pt x="73" y="30"/>
                  </a:cubicBezTo>
                  <a:cubicBezTo>
                    <a:pt x="68" y="10"/>
                    <a:pt x="68" y="10"/>
                    <a:pt x="68" y="10"/>
                  </a:cubicBezTo>
                  <a:lnTo>
                    <a:pt x="66" y="10"/>
                  </a:lnTo>
                  <a:close/>
                  <a:moveTo>
                    <a:pt x="53" y="31"/>
                  </a:moveTo>
                  <a:cubicBezTo>
                    <a:pt x="48" y="31"/>
                    <a:pt x="47" y="27"/>
                    <a:pt x="47" y="21"/>
                  </a:cubicBezTo>
                  <a:cubicBezTo>
                    <a:pt x="47" y="15"/>
                    <a:pt x="48" y="12"/>
                    <a:pt x="53" y="12"/>
                  </a:cubicBezTo>
                  <a:cubicBezTo>
                    <a:pt x="58" y="12"/>
                    <a:pt x="59" y="15"/>
                    <a:pt x="59" y="21"/>
                  </a:cubicBezTo>
                  <a:cubicBezTo>
                    <a:pt x="59" y="27"/>
                    <a:pt x="59" y="31"/>
                    <a:pt x="53" y="31"/>
                  </a:cubicBezTo>
                  <a:moveTo>
                    <a:pt x="53" y="10"/>
                  </a:moveTo>
                  <a:cubicBezTo>
                    <a:pt x="46" y="10"/>
                    <a:pt x="45" y="14"/>
                    <a:pt x="45" y="21"/>
                  </a:cubicBezTo>
                  <a:cubicBezTo>
                    <a:pt x="45" y="28"/>
                    <a:pt x="45" y="33"/>
                    <a:pt x="53" y="33"/>
                  </a:cubicBezTo>
                  <a:cubicBezTo>
                    <a:pt x="61" y="33"/>
                    <a:pt x="62" y="28"/>
                    <a:pt x="62" y="21"/>
                  </a:cubicBezTo>
                  <a:cubicBezTo>
                    <a:pt x="62" y="14"/>
                    <a:pt x="60" y="10"/>
                    <a:pt x="53" y="10"/>
                  </a:cubicBezTo>
                  <a:moveTo>
                    <a:pt x="25" y="33"/>
                  </a:move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8" y="12"/>
                    <a:pt x="32" y="12"/>
                  </a:cubicBezTo>
                  <a:cubicBezTo>
                    <a:pt x="35" y="12"/>
                    <a:pt x="36" y="14"/>
                    <a:pt x="36" y="20"/>
                  </a:cubicBezTo>
                  <a:cubicBezTo>
                    <a:pt x="36" y="33"/>
                    <a:pt x="36" y="33"/>
                    <a:pt x="36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39" y="13"/>
                    <a:pt x="37" y="10"/>
                    <a:pt x="32" y="10"/>
                  </a:cubicBezTo>
                  <a:cubicBezTo>
                    <a:pt x="28" y="10"/>
                    <a:pt x="25" y="14"/>
                    <a:pt x="25" y="14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3" y="33"/>
                    <a:pt x="23" y="33"/>
                    <a:pt x="23" y="33"/>
                  </a:cubicBezTo>
                  <a:lnTo>
                    <a:pt x="25" y="33"/>
                  </a:lnTo>
                  <a:close/>
                  <a:moveTo>
                    <a:pt x="15" y="33"/>
                  </a:moveTo>
                  <a:cubicBezTo>
                    <a:pt x="18" y="33"/>
                    <a:pt x="18" y="33"/>
                    <a:pt x="18" y="33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7" y="18"/>
                    <a:pt x="7" y="18"/>
                    <a:pt x="7" y="18"/>
                  </a:cubicBezTo>
                  <a:lnTo>
                    <a:pt x="15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301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69AC8ED-013B-4568-B4F9-DD53F9D3C5D9}"/>
              </a:ext>
            </a:extLst>
          </p:cNvPr>
          <p:cNvGrpSpPr/>
          <p:nvPr userDrawn="1"/>
        </p:nvGrpSpPr>
        <p:grpSpPr>
          <a:xfrm>
            <a:off x="1095085" y="6304056"/>
            <a:ext cx="868113" cy="157073"/>
            <a:chOff x="1621760" y="4225593"/>
            <a:chExt cx="982663" cy="177801"/>
          </a:xfrm>
        </p:grpSpPr>
        <p:sp>
          <p:nvSpPr>
            <p:cNvPr id="18" name="Freeform 5"/>
            <p:cNvSpPr>
              <a:spLocks/>
            </p:cNvSpPr>
            <p:nvPr userDrawn="1"/>
          </p:nvSpPr>
          <p:spPr bwMode="auto">
            <a:xfrm>
              <a:off x="1621760" y="4225593"/>
              <a:ext cx="179388" cy="177800"/>
            </a:xfrm>
            <a:custGeom>
              <a:avLst/>
              <a:gdLst>
                <a:gd name="T0" fmla="*/ 79 w 79"/>
                <a:gd name="T1" fmla="*/ 73 h 79"/>
                <a:gd name="T2" fmla="*/ 79 w 79"/>
                <a:gd name="T3" fmla="*/ 6 h 79"/>
                <a:gd name="T4" fmla="*/ 73 w 79"/>
                <a:gd name="T5" fmla="*/ 0 h 79"/>
                <a:gd name="T6" fmla="*/ 6 w 79"/>
                <a:gd name="T7" fmla="*/ 0 h 79"/>
                <a:gd name="T8" fmla="*/ 0 w 79"/>
                <a:gd name="T9" fmla="*/ 6 h 79"/>
                <a:gd name="T10" fmla="*/ 0 w 79"/>
                <a:gd name="T11" fmla="*/ 73 h 79"/>
                <a:gd name="T12" fmla="*/ 6 w 79"/>
                <a:gd name="T13" fmla="*/ 79 h 79"/>
                <a:gd name="T14" fmla="*/ 32 w 79"/>
                <a:gd name="T15" fmla="*/ 79 h 79"/>
                <a:gd name="T16" fmla="*/ 32 w 79"/>
                <a:gd name="T17" fmla="*/ 49 h 79"/>
                <a:gd name="T18" fmla="*/ 22 w 79"/>
                <a:gd name="T19" fmla="*/ 49 h 79"/>
                <a:gd name="T20" fmla="*/ 22 w 79"/>
                <a:gd name="T21" fmla="*/ 36 h 79"/>
                <a:gd name="T22" fmla="*/ 32 w 79"/>
                <a:gd name="T23" fmla="*/ 36 h 79"/>
                <a:gd name="T24" fmla="*/ 32 w 79"/>
                <a:gd name="T25" fmla="*/ 31 h 79"/>
                <a:gd name="T26" fmla="*/ 46 w 79"/>
                <a:gd name="T27" fmla="*/ 14 h 79"/>
                <a:gd name="T28" fmla="*/ 57 w 79"/>
                <a:gd name="T29" fmla="*/ 14 h 79"/>
                <a:gd name="T30" fmla="*/ 57 w 79"/>
                <a:gd name="T31" fmla="*/ 27 h 79"/>
                <a:gd name="T32" fmla="*/ 46 w 79"/>
                <a:gd name="T33" fmla="*/ 27 h 79"/>
                <a:gd name="T34" fmla="*/ 44 w 79"/>
                <a:gd name="T35" fmla="*/ 31 h 79"/>
                <a:gd name="T36" fmla="*/ 44 w 79"/>
                <a:gd name="T37" fmla="*/ 36 h 79"/>
                <a:gd name="T38" fmla="*/ 57 w 79"/>
                <a:gd name="T39" fmla="*/ 36 h 79"/>
                <a:gd name="T40" fmla="*/ 57 w 79"/>
                <a:gd name="T41" fmla="*/ 49 h 79"/>
                <a:gd name="T42" fmla="*/ 44 w 79"/>
                <a:gd name="T43" fmla="*/ 49 h 79"/>
                <a:gd name="T44" fmla="*/ 44 w 79"/>
                <a:gd name="T45" fmla="*/ 79 h 79"/>
                <a:gd name="T46" fmla="*/ 73 w 79"/>
                <a:gd name="T47" fmla="*/ 79 h 79"/>
                <a:gd name="T48" fmla="*/ 79 w 79"/>
                <a:gd name="T49" fmla="*/ 73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9" h="79">
                  <a:moveTo>
                    <a:pt x="79" y="73"/>
                  </a:moveTo>
                  <a:cubicBezTo>
                    <a:pt x="79" y="6"/>
                    <a:pt x="79" y="6"/>
                    <a:pt x="79" y="6"/>
                  </a:cubicBezTo>
                  <a:cubicBezTo>
                    <a:pt x="79" y="2"/>
                    <a:pt x="76" y="0"/>
                    <a:pt x="73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6"/>
                    <a:pt x="3" y="79"/>
                    <a:pt x="6" y="79"/>
                  </a:cubicBezTo>
                  <a:cubicBezTo>
                    <a:pt x="32" y="79"/>
                    <a:pt x="32" y="79"/>
                    <a:pt x="32" y="7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22" y="49"/>
                    <a:pt x="22" y="49"/>
                    <a:pt x="22" y="49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2" y="22"/>
                    <a:pt x="38" y="14"/>
                    <a:pt x="46" y="14"/>
                  </a:cubicBezTo>
                  <a:cubicBezTo>
                    <a:pt x="57" y="14"/>
                    <a:pt x="57" y="14"/>
                    <a:pt x="57" y="14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5" y="27"/>
                    <a:pt x="44" y="29"/>
                    <a:pt x="44" y="31"/>
                  </a:cubicBezTo>
                  <a:cubicBezTo>
                    <a:pt x="44" y="36"/>
                    <a:pt x="44" y="36"/>
                    <a:pt x="44" y="36"/>
                  </a:cubicBezTo>
                  <a:cubicBezTo>
                    <a:pt x="57" y="36"/>
                    <a:pt x="57" y="36"/>
                    <a:pt x="57" y="36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44" y="49"/>
                    <a:pt x="44" y="49"/>
                    <a:pt x="44" y="4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6" y="79"/>
                    <a:pt x="79" y="76"/>
                    <a:pt x="79" y="73"/>
                  </a:cubicBezTo>
                </a:path>
              </a:pathLst>
            </a:custGeom>
            <a:solidFill>
              <a:srgbClr val="55633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301"/>
            </a:p>
          </p:txBody>
        </p:sp>
        <p:sp>
          <p:nvSpPr>
            <p:cNvPr id="19" name="Freeform 6"/>
            <p:cNvSpPr>
              <a:spLocks noEditPoints="1"/>
            </p:cNvSpPr>
            <p:nvPr userDrawn="1"/>
          </p:nvSpPr>
          <p:spPr bwMode="auto">
            <a:xfrm>
              <a:off x="1864648" y="4225593"/>
              <a:ext cx="176213" cy="177800"/>
            </a:xfrm>
            <a:custGeom>
              <a:avLst/>
              <a:gdLst>
                <a:gd name="T0" fmla="*/ 65 w 78"/>
                <a:gd name="T1" fmla="*/ 37 h 79"/>
                <a:gd name="T2" fmla="*/ 73 w 78"/>
                <a:gd name="T3" fmla="*/ 38 h 79"/>
                <a:gd name="T4" fmla="*/ 65 w 78"/>
                <a:gd name="T5" fmla="*/ 41 h 79"/>
                <a:gd name="T6" fmla="*/ 8 w 78"/>
                <a:gd name="T7" fmla="*/ 49 h 79"/>
                <a:gd name="T8" fmla="*/ 32 w 78"/>
                <a:gd name="T9" fmla="*/ 48 h 79"/>
                <a:gd name="T10" fmla="*/ 30 w 78"/>
                <a:gd name="T11" fmla="*/ 43 h 79"/>
                <a:gd name="T12" fmla="*/ 22 w 78"/>
                <a:gd name="T13" fmla="*/ 39 h 79"/>
                <a:gd name="T14" fmla="*/ 26 w 78"/>
                <a:gd name="T15" fmla="*/ 37 h 79"/>
                <a:gd name="T16" fmla="*/ 19 w 78"/>
                <a:gd name="T17" fmla="*/ 31 h 79"/>
                <a:gd name="T18" fmla="*/ 23 w 78"/>
                <a:gd name="T19" fmla="*/ 30 h 79"/>
                <a:gd name="T20" fmla="*/ 17 w 78"/>
                <a:gd name="T21" fmla="*/ 22 h 79"/>
                <a:gd name="T22" fmla="*/ 34 w 78"/>
                <a:gd name="T23" fmla="*/ 29 h 79"/>
                <a:gd name="T24" fmla="*/ 39 w 78"/>
                <a:gd name="T25" fmla="*/ 33 h 79"/>
                <a:gd name="T26" fmla="*/ 49 w 78"/>
                <a:gd name="T27" fmla="*/ 17 h 79"/>
                <a:gd name="T28" fmla="*/ 48 w 78"/>
                <a:gd name="T29" fmla="*/ 19 h 79"/>
                <a:gd name="T30" fmla="*/ 53 w 78"/>
                <a:gd name="T31" fmla="*/ 17 h 79"/>
                <a:gd name="T32" fmla="*/ 50 w 78"/>
                <a:gd name="T33" fmla="*/ 20 h 79"/>
                <a:gd name="T34" fmla="*/ 56 w 78"/>
                <a:gd name="T35" fmla="*/ 18 h 79"/>
                <a:gd name="T36" fmla="*/ 52 w 78"/>
                <a:gd name="T37" fmla="*/ 21 h 79"/>
                <a:gd name="T38" fmla="*/ 50 w 78"/>
                <a:gd name="T39" fmla="*/ 21 h 79"/>
                <a:gd name="T40" fmla="*/ 64 w 78"/>
                <a:gd name="T41" fmla="*/ 32 h 79"/>
                <a:gd name="T42" fmla="*/ 65 w 78"/>
                <a:gd name="T43" fmla="*/ 34 h 79"/>
                <a:gd name="T44" fmla="*/ 72 w 78"/>
                <a:gd name="T45" fmla="*/ 33 h 79"/>
                <a:gd name="T46" fmla="*/ 65 w 78"/>
                <a:gd name="T47" fmla="*/ 37 h 79"/>
                <a:gd name="T48" fmla="*/ 78 w 78"/>
                <a:gd name="T49" fmla="*/ 73 h 79"/>
                <a:gd name="T50" fmla="*/ 78 w 78"/>
                <a:gd name="T51" fmla="*/ 6 h 79"/>
                <a:gd name="T52" fmla="*/ 73 w 78"/>
                <a:gd name="T53" fmla="*/ 0 h 79"/>
                <a:gd name="T54" fmla="*/ 6 w 78"/>
                <a:gd name="T55" fmla="*/ 0 h 79"/>
                <a:gd name="T56" fmla="*/ 0 w 78"/>
                <a:gd name="T57" fmla="*/ 6 h 79"/>
                <a:gd name="T58" fmla="*/ 0 w 78"/>
                <a:gd name="T59" fmla="*/ 73 h 79"/>
                <a:gd name="T60" fmla="*/ 6 w 78"/>
                <a:gd name="T61" fmla="*/ 79 h 79"/>
                <a:gd name="T62" fmla="*/ 73 w 78"/>
                <a:gd name="T63" fmla="*/ 79 h 79"/>
                <a:gd name="T64" fmla="*/ 78 w 78"/>
                <a:gd name="T65" fmla="*/ 73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8" h="79">
                  <a:moveTo>
                    <a:pt x="65" y="37"/>
                  </a:moveTo>
                  <a:cubicBezTo>
                    <a:pt x="67" y="38"/>
                    <a:pt x="70" y="38"/>
                    <a:pt x="73" y="38"/>
                  </a:cubicBezTo>
                  <a:cubicBezTo>
                    <a:pt x="71" y="39"/>
                    <a:pt x="69" y="41"/>
                    <a:pt x="65" y="41"/>
                  </a:cubicBezTo>
                  <a:cubicBezTo>
                    <a:pt x="59" y="62"/>
                    <a:pt x="24" y="72"/>
                    <a:pt x="8" y="49"/>
                  </a:cubicBezTo>
                  <a:cubicBezTo>
                    <a:pt x="14" y="55"/>
                    <a:pt x="25" y="56"/>
                    <a:pt x="32" y="48"/>
                  </a:cubicBezTo>
                  <a:cubicBezTo>
                    <a:pt x="28" y="49"/>
                    <a:pt x="25" y="45"/>
                    <a:pt x="30" y="43"/>
                  </a:cubicBezTo>
                  <a:cubicBezTo>
                    <a:pt x="25" y="43"/>
                    <a:pt x="23" y="41"/>
                    <a:pt x="22" y="39"/>
                  </a:cubicBezTo>
                  <a:cubicBezTo>
                    <a:pt x="23" y="38"/>
                    <a:pt x="24" y="37"/>
                    <a:pt x="26" y="37"/>
                  </a:cubicBezTo>
                  <a:cubicBezTo>
                    <a:pt x="21" y="36"/>
                    <a:pt x="19" y="33"/>
                    <a:pt x="19" y="31"/>
                  </a:cubicBezTo>
                  <a:cubicBezTo>
                    <a:pt x="20" y="30"/>
                    <a:pt x="22" y="30"/>
                    <a:pt x="23" y="30"/>
                  </a:cubicBezTo>
                  <a:cubicBezTo>
                    <a:pt x="18" y="28"/>
                    <a:pt x="17" y="24"/>
                    <a:pt x="17" y="22"/>
                  </a:cubicBezTo>
                  <a:cubicBezTo>
                    <a:pt x="25" y="25"/>
                    <a:pt x="30" y="27"/>
                    <a:pt x="34" y="29"/>
                  </a:cubicBezTo>
                  <a:cubicBezTo>
                    <a:pt x="35" y="30"/>
                    <a:pt x="37" y="31"/>
                    <a:pt x="39" y="33"/>
                  </a:cubicBezTo>
                  <a:cubicBezTo>
                    <a:pt x="41" y="27"/>
                    <a:pt x="44" y="21"/>
                    <a:pt x="49" y="17"/>
                  </a:cubicBezTo>
                  <a:cubicBezTo>
                    <a:pt x="49" y="18"/>
                    <a:pt x="49" y="19"/>
                    <a:pt x="48" y="19"/>
                  </a:cubicBezTo>
                  <a:cubicBezTo>
                    <a:pt x="49" y="18"/>
                    <a:pt x="51" y="17"/>
                    <a:pt x="53" y="17"/>
                  </a:cubicBezTo>
                  <a:cubicBezTo>
                    <a:pt x="53" y="18"/>
                    <a:pt x="51" y="19"/>
                    <a:pt x="50" y="20"/>
                  </a:cubicBezTo>
                  <a:cubicBezTo>
                    <a:pt x="51" y="19"/>
                    <a:pt x="55" y="17"/>
                    <a:pt x="56" y="18"/>
                  </a:cubicBezTo>
                  <a:cubicBezTo>
                    <a:pt x="57" y="20"/>
                    <a:pt x="53" y="20"/>
                    <a:pt x="52" y="21"/>
                  </a:cubicBezTo>
                  <a:cubicBezTo>
                    <a:pt x="51" y="21"/>
                    <a:pt x="51" y="21"/>
                    <a:pt x="50" y="21"/>
                  </a:cubicBezTo>
                  <a:cubicBezTo>
                    <a:pt x="57" y="21"/>
                    <a:pt x="63" y="26"/>
                    <a:pt x="64" y="32"/>
                  </a:cubicBezTo>
                  <a:cubicBezTo>
                    <a:pt x="64" y="33"/>
                    <a:pt x="64" y="33"/>
                    <a:pt x="65" y="34"/>
                  </a:cubicBezTo>
                  <a:cubicBezTo>
                    <a:pt x="67" y="34"/>
                    <a:pt x="71" y="34"/>
                    <a:pt x="72" y="33"/>
                  </a:cubicBezTo>
                  <a:cubicBezTo>
                    <a:pt x="71" y="35"/>
                    <a:pt x="69" y="37"/>
                    <a:pt x="65" y="37"/>
                  </a:cubicBezTo>
                  <a:moveTo>
                    <a:pt x="78" y="73"/>
                  </a:moveTo>
                  <a:cubicBezTo>
                    <a:pt x="78" y="6"/>
                    <a:pt x="78" y="6"/>
                    <a:pt x="78" y="6"/>
                  </a:cubicBezTo>
                  <a:cubicBezTo>
                    <a:pt x="78" y="2"/>
                    <a:pt x="76" y="0"/>
                    <a:pt x="73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6"/>
                    <a:pt x="3" y="79"/>
                    <a:pt x="6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6" y="79"/>
                    <a:pt x="78" y="76"/>
                    <a:pt x="78" y="73"/>
                  </a:cubicBezTo>
                </a:path>
              </a:pathLst>
            </a:custGeom>
            <a:solidFill>
              <a:srgbClr val="55633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301"/>
            </a:p>
          </p:txBody>
        </p:sp>
        <p:sp>
          <p:nvSpPr>
            <p:cNvPr id="20" name="Freeform 7"/>
            <p:cNvSpPr>
              <a:spLocks noEditPoints="1"/>
            </p:cNvSpPr>
            <p:nvPr userDrawn="1"/>
          </p:nvSpPr>
          <p:spPr bwMode="auto">
            <a:xfrm>
              <a:off x="2105948" y="4225593"/>
              <a:ext cx="177800" cy="177800"/>
            </a:xfrm>
            <a:custGeom>
              <a:avLst/>
              <a:gdLst>
                <a:gd name="T0" fmla="*/ 42 w 78"/>
                <a:gd name="T1" fmla="*/ 36 h 79"/>
                <a:gd name="T2" fmla="*/ 42 w 78"/>
                <a:gd name="T3" fmla="*/ 35 h 79"/>
                <a:gd name="T4" fmla="*/ 42 w 78"/>
                <a:gd name="T5" fmla="*/ 36 h 79"/>
                <a:gd name="T6" fmla="*/ 66 w 78"/>
                <a:gd name="T7" fmla="*/ 66 h 79"/>
                <a:gd name="T8" fmla="*/ 54 w 78"/>
                <a:gd name="T9" fmla="*/ 66 h 79"/>
                <a:gd name="T10" fmla="*/ 54 w 78"/>
                <a:gd name="T11" fmla="*/ 47 h 79"/>
                <a:gd name="T12" fmla="*/ 48 w 78"/>
                <a:gd name="T13" fmla="*/ 39 h 79"/>
                <a:gd name="T14" fmla="*/ 42 w 78"/>
                <a:gd name="T15" fmla="*/ 43 h 79"/>
                <a:gd name="T16" fmla="*/ 42 w 78"/>
                <a:gd name="T17" fmla="*/ 46 h 79"/>
                <a:gd name="T18" fmla="*/ 42 w 78"/>
                <a:gd name="T19" fmla="*/ 66 h 79"/>
                <a:gd name="T20" fmla="*/ 30 w 78"/>
                <a:gd name="T21" fmla="*/ 66 h 79"/>
                <a:gd name="T22" fmla="*/ 30 w 78"/>
                <a:gd name="T23" fmla="*/ 30 h 79"/>
                <a:gd name="T24" fmla="*/ 42 w 78"/>
                <a:gd name="T25" fmla="*/ 30 h 79"/>
                <a:gd name="T26" fmla="*/ 42 w 78"/>
                <a:gd name="T27" fmla="*/ 35 h 79"/>
                <a:gd name="T28" fmla="*/ 53 w 78"/>
                <a:gd name="T29" fmla="*/ 30 h 79"/>
                <a:gd name="T30" fmla="*/ 66 w 78"/>
                <a:gd name="T31" fmla="*/ 46 h 79"/>
                <a:gd name="T32" fmla="*/ 66 w 78"/>
                <a:gd name="T33" fmla="*/ 66 h 79"/>
                <a:gd name="T34" fmla="*/ 18 w 78"/>
                <a:gd name="T35" fmla="*/ 26 h 79"/>
                <a:gd name="T36" fmla="*/ 18 w 78"/>
                <a:gd name="T37" fmla="*/ 26 h 79"/>
                <a:gd name="T38" fmla="*/ 11 w 78"/>
                <a:gd name="T39" fmla="*/ 19 h 79"/>
                <a:gd name="T40" fmla="*/ 18 w 78"/>
                <a:gd name="T41" fmla="*/ 13 h 79"/>
                <a:gd name="T42" fmla="*/ 24 w 78"/>
                <a:gd name="T43" fmla="*/ 19 h 79"/>
                <a:gd name="T44" fmla="*/ 18 w 78"/>
                <a:gd name="T45" fmla="*/ 26 h 79"/>
                <a:gd name="T46" fmla="*/ 24 w 78"/>
                <a:gd name="T47" fmla="*/ 66 h 79"/>
                <a:gd name="T48" fmla="*/ 12 w 78"/>
                <a:gd name="T49" fmla="*/ 66 h 79"/>
                <a:gd name="T50" fmla="*/ 12 w 78"/>
                <a:gd name="T51" fmla="*/ 30 h 79"/>
                <a:gd name="T52" fmla="*/ 24 w 78"/>
                <a:gd name="T53" fmla="*/ 30 h 79"/>
                <a:gd name="T54" fmla="*/ 24 w 78"/>
                <a:gd name="T55" fmla="*/ 66 h 79"/>
                <a:gd name="T56" fmla="*/ 72 w 78"/>
                <a:gd name="T57" fmla="*/ 0 h 79"/>
                <a:gd name="T58" fmla="*/ 6 w 78"/>
                <a:gd name="T59" fmla="*/ 0 h 79"/>
                <a:gd name="T60" fmla="*/ 0 w 78"/>
                <a:gd name="T61" fmla="*/ 6 h 79"/>
                <a:gd name="T62" fmla="*/ 0 w 78"/>
                <a:gd name="T63" fmla="*/ 73 h 79"/>
                <a:gd name="T64" fmla="*/ 6 w 78"/>
                <a:gd name="T65" fmla="*/ 79 h 79"/>
                <a:gd name="T66" fmla="*/ 72 w 78"/>
                <a:gd name="T67" fmla="*/ 79 h 79"/>
                <a:gd name="T68" fmla="*/ 78 w 78"/>
                <a:gd name="T69" fmla="*/ 73 h 79"/>
                <a:gd name="T70" fmla="*/ 78 w 78"/>
                <a:gd name="T71" fmla="*/ 6 h 79"/>
                <a:gd name="T72" fmla="*/ 72 w 78"/>
                <a:gd name="T7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8" h="79">
                  <a:moveTo>
                    <a:pt x="42" y="36"/>
                  </a:moveTo>
                  <a:cubicBezTo>
                    <a:pt x="42" y="36"/>
                    <a:pt x="42" y="35"/>
                    <a:pt x="42" y="35"/>
                  </a:cubicBezTo>
                  <a:cubicBezTo>
                    <a:pt x="42" y="36"/>
                    <a:pt x="42" y="36"/>
                    <a:pt x="42" y="36"/>
                  </a:cubicBezTo>
                  <a:close/>
                  <a:moveTo>
                    <a:pt x="66" y="66"/>
                  </a:moveTo>
                  <a:cubicBezTo>
                    <a:pt x="54" y="66"/>
                    <a:pt x="54" y="66"/>
                    <a:pt x="54" y="66"/>
                  </a:cubicBezTo>
                  <a:cubicBezTo>
                    <a:pt x="54" y="47"/>
                    <a:pt x="54" y="47"/>
                    <a:pt x="54" y="47"/>
                  </a:cubicBezTo>
                  <a:cubicBezTo>
                    <a:pt x="54" y="42"/>
                    <a:pt x="53" y="39"/>
                    <a:pt x="48" y="39"/>
                  </a:cubicBezTo>
                  <a:cubicBezTo>
                    <a:pt x="45" y="39"/>
                    <a:pt x="43" y="41"/>
                    <a:pt x="42" y="43"/>
                  </a:cubicBezTo>
                  <a:cubicBezTo>
                    <a:pt x="42" y="44"/>
                    <a:pt x="42" y="45"/>
                    <a:pt x="42" y="46"/>
                  </a:cubicBezTo>
                  <a:cubicBezTo>
                    <a:pt x="42" y="66"/>
                    <a:pt x="42" y="66"/>
                    <a:pt x="42" y="66"/>
                  </a:cubicBezTo>
                  <a:cubicBezTo>
                    <a:pt x="30" y="66"/>
                    <a:pt x="30" y="66"/>
                    <a:pt x="30" y="66"/>
                  </a:cubicBezTo>
                  <a:cubicBezTo>
                    <a:pt x="30" y="66"/>
                    <a:pt x="30" y="34"/>
                    <a:pt x="30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2" y="35"/>
                    <a:pt x="42" y="35"/>
                    <a:pt x="42" y="35"/>
                  </a:cubicBezTo>
                  <a:cubicBezTo>
                    <a:pt x="44" y="33"/>
                    <a:pt x="46" y="30"/>
                    <a:pt x="53" y="30"/>
                  </a:cubicBezTo>
                  <a:cubicBezTo>
                    <a:pt x="60" y="30"/>
                    <a:pt x="66" y="35"/>
                    <a:pt x="66" y="46"/>
                  </a:cubicBezTo>
                  <a:lnTo>
                    <a:pt x="66" y="66"/>
                  </a:lnTo>
                  <a:close/>
                  <a:moveTo>
                    <a:pt x="18" y="26"/>
                  </a:moveTo>
                  <a:cubicBezTo>
                    <a:pt x="18" y="26"/>
                    <a:pt x="18" y="26"/>
                    <a:pt x="18" y="26"/>
                  </a:cubicBezTo>
                  <a:cubicBezTo>
                    <a:pt x="14" y="26"/>
                    <a:pt x="11" y="23"/>
                    <a:pt x="11" y="19"/>
                  </a:cubicBezTo>
                  <a:cubicBezTo>
                    <a:pt x="11" y="16"/>
                    <a:pt x="14" y="13"/>
                    <a:pt x="18" y="13"/>
                  </a:cubicBezTo>
                  <a:cubicBezTo>
                    <a:pt x="22" y="13"/>
                    <a:pt x="24" y="16"/>
                    <a:pt x="24" y="19"/>
                  </a:cubicBezTo>
                  <a:cubicBezTo>
                    <a:pt x="24" y="23"/>
                    <a:pt x="22" y="26"/>
                    <a:pt x="18" y="26"/>
                  </a:cubicBezTo>
                  <a:moveTo>
                    <a:pt x="24" y="66"/>
                  </a:moveTo>
                  <a:cubicBezTo>
                    <a:pt x="12" y="66"/>
                    <a:pt x="12" y="66"/>
                    <a:pt x="12" y="66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24" y="30"/>
                    <a:pt x="24" y="30"/>
                    <a:pt x="24" y="30"/>
                  </a:cubicBezTo>
                  <a:lnTo>
                    <a:pt x="24" y="66"/>
                  </a:lnTo>
                  <a:close/>
                  <a:moveTo>
                    <a:pt x="72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2" y="0"/>
                    <a:pt x="0" y="2"/>
                    <a:pt x="0" y="6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6"/>
                    <a:pt x="2" y="79"/>
                    <a:pt x="6" y="79"/>
                  </a:cubicBezTo>
                  <a:cubicBezTo>
                    <a:pt x="72" y="79"/>
                    <a:pt x="72" y="79"/>
                    <a:pt x="72" y="79"/>
                  </a:cubicBezTo>
                  <a:cubicBezTo>
                    <a:pt x="76" y="79"/>
                    <a:pt x="78" y="76"/>
                    <a:pt x="78" y="73"/>
                  </a:cubicBezTo>
                  <a:cubicBezTo>
                    <a:pt x="78" y="6"/>
                    <a:pt x="78" y="6"/>
                    <a:pt x="78" y="6"/>
                  </a:cubicBezTo>
                  <a:cubicBezTo>
                    <a:pt x="78" y="2"/>
                    <a:pt x="76" y="0"/>
                    <a:pt x="72" y="0"/>
                  </a:cubicBezTo>
                </a:path>
              </a:pathLst>
            </a:custGeom>
            <a:solidFill>
              <a:srgbClr val="55633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301"/>
            </a:p>
          </p:txBody>
        </p:sp>
        <p:sp>
          <p:nvSpPr>
            <p:cNvPr id="21" name="Freeform 8"/>
            <p:cNvSpPr>
              <a:spLocks noEditPoints="1"/>
            </p:cNvSpPr>
            <p:nvPr userDrawn="1"/>
          </p:nvSpPr>
          <p:spPr bwMode="auto">
            <a:xfrm>
              <a:off x="2348835" y="4227181"/>
              <a:ext cx="255588" cy="176213"/>
            </a:xfrm>
            <a:custGeom>
              <a:avLst/>
              <a:gdLst>
                <a:gd name="T0" fmla="*/ 77 w 113"/>
                <a:gd name="T1" fmla="*/ 39 h 78"/>
                <a:gd name="T2" fmla="*/ 43 w 113"/>
                <a:gd name="T3" fmla="*/ 61 h 78"/>
                <a:gd name="T4" fmla="*/ 43 w 113"/>
                <a:gd name="T5" fmla="*/ 17 h 78"/>
                <a:gd name="T6" fmla="*/ 77 w 113"/>
                <a:gd name="T7" fmla="*/ 39 h 78"/>
                <a:gd name="T8" fmla="*/ 113 w 113"/>
                <a:gd name="T9" fmla="*/ 70 h 78"/>
                <a:gd name="T10" fmla="*/ 113 w 113"/>
                <a:gd name="T11" fmla="*/ 8 h 78"/>
                <a:gd name="T12" fmla="*/ 105 w 113"/>
                <a:gd name="T13" fmla="*/ 0 h 78"/>
                <a:gd name="T14" fmla="*/ 8 w 113"/>
                <a:gd name="T15" fmla="*/ 0 h 78"/>
                <a:gd name="T16" fmla="*/ 0 w 113"/>
                <a:gd name="T17" fmla="*/ 8 h 78"/>
                <a:gd name="T18" fmla="*/ 0 w 113"/>
                <a:gd name="T19" fmla="*/ 70 h 78"/>
                <a:gd name="T20" fmla="*/ 8 w 113"/>
                <a:gd name="T21" fmla="*/ 78 h 78"/>
                <a:gd name="T22" fmla="*/ 105 w 113"/>
                <a:gd name="T23" fmla="*/ 78 h 78"/>
                <a:gd name="T24" fmla="*/ 113 w 113"/>
                <a:gd name="T25" fmla="*/ 7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3" h="78">
                  <a:moveTo>
                    <a:pt x="77" y="39"/>
                  </a:moveTo>
                  <a:cubicBezTo>
                    <a:pt x="43" y="61"/>
                    <a:pt x="43" y="61"/>
                    <a:pt x="43" y="61"/>
                  </a:cubicBezTo>
                  <a:cubicBezTo>
                    <a:pt x="43" y="17"/>
                    <a:pt x="43" y="17"/>
                    <a:pt x="43" y="17"/>
                  </a:cubicBezTo>
                  <a:lnTo>
                    <a:pt x="77" y="39"/>
                  </a:lnTo>
                  <a:close/>
                  <a:moveTo>
                    <a:pt x="113" y="70"/>
                  </a:moveTo>
                  <a:cubicBezTo>
                    <a:pt x="113" y="8"/>
                    <a:pt x="113" y="8"/>
                    <a:pt x="113" y="8"/>
                  </a:cubicBezTo>
                  <a:cubicBezTo>
                    <a:pt x="113" y="4"/>
                    <a:pt x="110" y="0"/>
                    <a:pt x="105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4"/>
                    <a:pt x="3" y="78"/>
                    <a:pt x="8" y="78"/>
                  </a:cubicBezTo>
                  <a:cubicBezTo>
                    <a:pt x="105" y="78"/>
                    <a:pt x="105" y="78"/>
                    <a:pt x="105" y="78"/>
                  </a:cubicBezTo>
                  <a:cubicBezTo>
                    <a:pt x="110" y="78"/>
                    <a:pt x="113" y="74"/>
                    <a:pt x="113" y="70"/>
                  </a:cubicBezTo>
                </a:path>
              </a:pathLst>
            </a:custGeom>
            <a:solidFill>
              <a:srgbClr val="55633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301"/>
            </a:p>
          </p:txBody>
        </p:sp>
      </p:grpSp>
      <p:sp>
        <p:nvSpPr>
          <p:cNvPr id="31" name="TextBox 30"/>
          <p:cNvSpPr txBox="1"/>
          <p:nvPr userDrawn="1"/>
        </p:nvSpPr>
        <p:spPr>
          <a:xfrm>
            <a:off x="1095083" y="6150031"/>
            <a:ext cx="665247" cy="1181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768" b="1" dirty="0">
                <a:latin typeface="+mj-lt"/>
              </a:rPr>
              <a:t>Innoenergy.com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68FEFE2-FC4B-4DE0-985A-4BF21EF0F28E}"/>
              </a:ext>
            </a:extLst>
          </p:cNvPr>
          <p:cNvSpPr txBox="1"/>
          <p:nvPr userDrawn="1"/>
        </p:nvSpPr>
        <p:spPr>
          <a:xfrm>
            <a:off x="1095085" y="4505404"/>
            <a:ext cx="1048364" cy="82445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893" b="1" dirty="0">
                <a:latin typeface="+mj-lt"/>
              </a:rPr>
              <a:t>EIT InnoEnergy</a:t>
            </a:r>
          </a:p>
          <a:p>
            <a:r>
              <a:rPr lang="en-GB" sz="893" b="0" dirty="0" err="1">
                <a:latin typeface="+mj-lt"/>
              </a:rPr>
              <a:t>Kennispoort</a:t>
            </a:r>
            <a:r>
              <a:rPr lang="en-GB" sz="893" b="0" dirty="0">
                <a:latin typeface="+mj-lt"/>
              </a:rPr>
              <a:t> 6</a:t>
            </a:r>
            <a:r>
              <a:rPr lang="en-GB" sz="893" b="0" baseline="30000" dirty="0">
                <a:latin typeface="+mj-lt"/>
              </a:rPr>
              <a:t>th</a:t>
            </a:r>
            <a:r>
              <a:rPr lang="en-GB" sz="893" b="0" dirty="0">
                <a:latin typeface="+mj-lt"/>
              </a:rPr>
              <a:t> floor</a:t>
            </a:r>
          </a:p>
          <a:p>
            <a:r>
              <a:rPr lang="en-GB" sz="893" b="0" dirty="0">
                <a:latin typeface="+mj-lt"/>
              </a:rPr>
              <a:t>John F. </a:t>
            </a:r>
            <a:r>
              <a:rPr lang="en-GB" sz="893" b="0" dirty="0" err="1">
                <a:latin typeface="+mj-lt"/>
              </a:rPr>
              <a:t>Kennedylaan</a:t>
            </a:r>
            <a:r>
              <a:rPr lang="en-GB" sz="893" b="0" dirty="0">
                <a:latin typeface="+mj-lt"/>
              </a:rPr>
              <a:t> 2</a:t>
            </a:r>
          </a:p>
          <a:p>
            <a:r>
              <a:rPr lang="en-GB" sz="893" b="0" dirty="0">
                <a:latin typeface="+mj-lt"/>
              </a:rPr>
              <a:t>5612 AB Eindhoven</a:t>
            </a:r>
          </a:p>
          <a:p>
            <a:r>
              <a:rPr lang="en-GB" sz="893" b="0" dirty="0">
                <a:latin typeface="+mj-lt"/>
              </a:rPr>
              <a:t>The Netherlands</a:t>
            </a:r>
          </a:p>
          <a:p>
            <a:r>
              <a:rPr lang="en-GB" sz="893" b="0" dirty="0">
                <a:latin typeface="+mj-lt"/>
              </a:rPr>
              <a:t>Info@innoenergy.com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290BB5D-A659-48CC-AB83-346494057F41}"/>
              </a:ext>
            </a:extLst>
          </p:cNvPr>
          <p:cNvGrpSpPr/>
          <p:nvPr userDrawn="1"/>
        </p:nvGrpSpPr>
        <p:grpSpPr>
          <a:xfrm>
            <a:off x="1095082" y="6518264"/>
            <a:ext cx="1162053" cy="229611"/>
            <a:chOff x="821311" y="4888697"/>
            <a:chExt cx="871540" cy="172208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23A8752-2690-40D8-9972-EE1CAE1D8EB1}"/>
                </a:ext>
              </a:extLst>
            </p:cNvPr>
            <p:cNvSpPr/>
            <p:nvPr/>
          </p:nvSpPr>
          <p:spPr>
            <a:xfrm>
              <a:off x="821311" y="4888697"/>
              <a:ext cx="240307" cy="160205"/>
            </a:xfrm>
            <a:custGeom>
              <a:avLst/>
              <a:gdLst>
                <a:gd name="connsiteX0" fmla="*/ 0 w 287966"/>
                <a:gd name="connsiteY0" fmla="*/ 0 h 191977"/>
                <a:gd name="connsiteX1" fmla="*/ 0 w 287966"/>
                <a:gd name="connsiteY1" fmla="*/ 191978 h 191977"/>
                <a:gd name="connsiteX2" fmla="*/ 287966 w 287966"/>
                <a:gd name="connsiteY2" fmla="*/ 191978 h 191977"/>
                <a:gd name="connsiteX3" fmla="*/ 287966 w 287966"/>
                <a:gd name="connsiteY3" fmla="*/ 0 h 191977"/>
                <a:gd name="connsiteX4" fmla="*/ 0 w 287966"/>
                <a:gd name="connsiteY4" fmla="*/ 0 h 191977"/>
                <a:gd name="connsiteX5" fmla="*/ 0 w 287966"/>
                <a:gd name="connsiteY5" fmla="*/ 0 h 191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7966" h="191977">
                  <a:moveTo>
                    <a:pt x="0" y="0"/>
                  </a:moveTo>
                  <a:lnTo>
                    <a:pt x="0" y="191978"/>
                  </a:lnTo>
                  <a:lnTo>
                    <a:pt x="287966" y="191978"/>
                  </a:lnTo>
                  <a:lnTo>
                    <a:pt x="2879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4194"/>
            </a:solidFill>
            <a:ln w="1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301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B323F011-BD3F-4A5E-9D48-267D9D5CAADF}"/>
                </a:ext>
              </a:extLst>
            </p:cNvPr>
            <p:cNvSpPr/>
            <p:nvPr/>
          </p:nvSpPr>
          <p:spPr>
            <a:xfrm>
              <a:off x="877368" y="4904598"/>
              <a:ext cx="128241" cy="128340"/>
            </a:xfrm>
            <a:custGeom>
              <a:avLst/>
              <a:gdLst>
                <a:gd name="connsiteX0" fmla="*/ 137316 w 153674"/>
                <a:gd name="connsiteY0" fmla="*/ 47257 h 153793"/>
                <a:gd name="connsiteX1" fmla="*/ 144658 w 153674"/>
                <a:gd name="connsiteY1" fmla="*/ 41288 h 153793"/>
                <a:gd name="connsiteX2" fmla="*/ 135406 w 153674"/>
                <a:gd name="connsiteY2" fmla="*/ 41049 h 153793"/>
                <a:gd name="connsiteX3" fmla="*/ 132333 w 153674"/>
                <a:gd name="connsiteY3" fmla="*/ 31873 h 153793"/>
                <a:gd name="connsiteX4" fmla="*/ 129244 w 153674"/>
                <a:gd name="connsiteY4" fmla="*/ 41049 h 153793"/>
                <a:gd name="connsiteX5" fmla="*/ 120008 w 153674"/>
                <a:gd name="connsiteY5" fmla="*/ 41288 h 153793"/>
                <a:gd name="connsiteX6" fmla="*/ 127349 w 153674"/>
                <a:gd name="connsiteY6" fmla="*/ 47257 h 153793"/>
                <a:gd name="connsiteX7" fmla="*/ 124708 w 153674"/>
                <a:gd name="connsiteY7" fmla="*/ 56582 h 153793"/>
                <a:gd name="connsiteX8" fmla="*/ 132333 w 153674"/>
                <a:gd name="connsiteY8" fmla="*/ 51076 h 153793"/>
                <a:gd name="connsiteX9" fmla="*/ 139942 w 153674"/>
                <a:gd name="connsiteY9" fmla="*/ 56582 h 153793"/>
                <a:gd name="connsiteX10" fmla="*/ 137316 w 153674"/>
                <a:gd name="connsiteY10" fmla="*/ 47257 h 153793"/>
                <a:gd name="connsiteX11" fmla="*/ 113442 w 153674"/>
                <a:gd name="connsiteY11" fmla="*/ 23487 h 153793"/>
                <a:gd name="connsiteX12" fmla="*/ 120783 w 153674"/>
                <a:gd name="connsiteY12" fmla="*/ 17518 h 153793"/>
                <a:gd name="connsiteX13" fmla="*/ 111532 w 153674"/>
                <a:gd name="connsiteY13" fmla="*/ 17265 h 153793"/>
                <a:gd name="connsiteX14" fmla="*/ 108458 w 153674"/>
                <a:gd name="connsiteY14" fmla="*/ 8103 h 153793"/>
                <a:gd name="connsiteX15" fmla="*/ 105295 w 153674"/>
                <a:gd name="connsiteY15" fmla="*/ 17414 h 153793"/>
                <a:gd name="connsiteX16" fmla="*/ 96059 w 153674"/>
                <a:gd name="connsiteY16" fmla="*/ 17668 h 153793"/>
                <a:gd name="connsiteX17" fmla="*/ 103400 w 153674"/>
                <a:gd name="connsiteY17" fmla="*/ 23636 h 153793"/>
                <a:gd name="connsiteX18" fmla="*/ 100759 w 153674"/>
                <a:gd name="connsiteY18" fmla="*/ 32947 h 153793"/>
                <a:gd name="connsiteX19" fmla="*/ 108384 w 153674"/>
                <a:gd name="connsiteY19" fmla="*/ 27441 h 153793"/>
                <a:gd name="connsiteX20" fmla="*/ 115994 w 153674"/>
                <a:gd name="connsiteY20" fmla="*/ 32947 h 153793"/>
                <a:gd name="connsiteX21" fmla="*/ 113368 w 153674"/>
                <a:gd name="connsiteY21" fmla="*/ 23636 h 153793"/>
                <a:gd name="connsiteX22" fmla="*/ 81152 w 153674"/>
                <a:gd name="connsiteY22" fmla="*/ 144126 h 153793"/>
                <a:gd name="connsiteX23" fmla="*/ 88494 w 153674"/>
                <a:gd name="connsiteY23" fmla="*/ 138157 h 153793"/>
                <a:gd name="connsiteX24" fmla="*/ 79243 w 153674"/>
                <a:gd name="connsiteY24" fmla="*/ 137918 h 153793"/>
                <a:gd name="connsiteX25" fmla="*/ 76169 w 153674"/>
                <a:gd name="connsiteY25" fmla="*/ 128757 h 153793"/>
                <a:gd name="connsiteX26" fmla="*/ 73080 w 153674"/>
                <a:gd name="connsiteY26" fmla="*/ 137918 h 153793"/>
                <a:gd name="connsiteX27" fmla="*/ 63844 w 153674"/>
                <a:gd name="connsiteY27" fmla="*/ 138157 h 153793"/>
                <a:gd name="connsiteX28" fmla="*/ 71185 w 153674"/>
                <a:gd name="connsiteY28" fmla="*/ 144126 h 153793"/>
                <a:gd name="connsiteX29" fmla="*/ 68544 w 153674"/>
                <a:gd name="connsiteY29" fmla="*/ 153437 h 153793"/>
                <a:gd name="connsiteX30" fmla="*/ 76169 w 153674"/>
                <a:gd name="connsiteY30" fmla="*/ 147931 h 153793"/>
                <a:gd name="connsiteX31" fmla="*/ 83779 w 153674"/>
                <a:gd name="connsiteY31" fmla="*/ 153437 h 153793"/>
                <a:gd name="connsiteX32" fmla="*/ 81152 w 153674"/>
                <a:gd name="connsiteY32" fmla="*/ 144126 h 153793"/>
                <a:gd name="connsiteX33" fmla="*/ 81152 w 153674"/>
                <a:gd name="connsiteY33" fmla="*/ 15027 h 153793"/>
                <a:gd name="connsiteX34" fmla="*/ 88494 w 153674"/>
                <a:gd name="connsiteY34" fmla="*/ 9058 h 153793"/>
                <a:gd name="connsiteX35" fmla="*/ 79243 w 153674"/>
                <a:gd name="connsiteY35" fmla="*/ 8804 h 153793"/>
                <a:gd name="connsiteX36" fmla="*/ 76169 w 153674"/>
                <a:gd name="connsiteY36" fmla="*/ -357 h 153793"/>
                <a:gd name="connsiteX37" fmla="*/ 73080 w 153674"/>
                <a:gd name="connsiteY37" fmla="*/ 8804 h 153793"/>
                <a:gd name="connsiteX38" fmla="*/ 63844 w 153674"/>
                <a:gd name="connsiteY38" fmla="*/ 9058 h 153793"/>
                <a:gd name="connsiteX39" fmla="*/ 71185 w 153674"/>
                <a:gd name="connsiteY39" fmla="*/ 15027 h 153793"/>
                <a:gd name="connsiteX40" fmla="*/ 68544 w 153674"/>
                <a:gd name="connsiteY40" fmla="*/ 24352 h 153793"/>
                <a:gd name="connsiteX41" fmla="*/ 76169 w 153674"/>
                <a:gd name="connsiteY41" fmla="*/ 18832 h 153793"/>
                <a:gd name="connsiteX42" fmla="*/ 83779 w 153674"/>
                <a:gd name="connsiteY42" fmla="*/ 24352 h 153793"/>
                <a:gd name="connsiteX43" fmla="*/ 81152 w 153674"/>
                <a:gd name="connsiteY43" fmla="*/ 15027 h 153793"/>
                <a:gd name="connsiteX44" fmla="*/ 48788 w 153674"/>
                <a:gd name="connsiteY44" fmla="*/ 135889 h 153793"/>
                <a:gd name="connsiteX45" fmla="*/ 56114 w 153674"/>
                <a:gd name="connsiteY45" fmla="*/ 129921 h 153793"/>
                <a:gd name="connsiteX46" fmla="*/ 46878 w 153674"/>
                <a:gd name="connsiteY46" fmla="*/ 129667 h 153793"/>
                <a:gd name="connsiteX47" fmla="*/ 43789 w 153674"/>
                <a:gd name="connsiteY47" fmla="*/ 120505 h 153793"/>
                <a:gd name="connsiteX48" fmla="*/ 40716 w 153674"/>
                <a:gd name="connsiteY48" fmla="*/ 129667 h 153793"/>
                <a:gd name="connsiteX49" fmla="*/ 31479 w 153674"/>
                <a:gd name="connsiteY49" fmla="*/ 129921 h 153793"/>
                <a:gd name="connsiteX50" fmla="*/ 38806 w 153674"/>
                <a:gd name="connsiteY50" fmla="*/ 135889 h 153793"/>
                <a:gd name="connsiteX51" fmla="*/ 36180 w 153674"/>
                <a:gd name="connsiteY51" fmla="*/ 145200 h 153793"/>
                <a:gd name="connsiteX52" fmla="*/ 43789 w 153674"/>
                <a:gd name="connsiteY52" fmla="*/ 139694 h 153793"/>
                <a:gd name="connsiteX53" fmla="*/ 51414 w 153674"/>
                <a:gd name="connsiteY53" fmla="*/ 145200 h 153793"/>
                <a:gd name="connsiteX54" fmla="*/ 48788 w 153674"/>
                <a:gd name="connsiteY54" fmla="*/ 135889 h 153793"/>
                <a:gd name="connsiteX55" fmla="*/ 48788 w 153674"/>
                <a:gd name="connsiteY55" fmla="*/ 23576 h 153793"/>
                <a:gd name="connsiteX56" fmla="*/ 56114 w 153674"/>
                <a:gd name="connsiteY56" fmla="*/ 17608 h 153793"/>
                <a:gd name="connsiteX57" fmla="*/ 46878 w 153674"/>
                <a:gd name="connsiteY57" fmla="*/ 17414 h 153793"/>
                <a:gd name="connsiteX58" fmla="*/ 43789 w 153674"/>
                <a:gd name="connsiteY58" fmla="*/ 8252 h 153793"/>
                <a:gd name="connsiteX59" fmla="*/ 40716 w 153674"/>
                <a:gd name="connsiteY59" fmla="*/ 17414 h 153793"/>
                <a:gd name="connsiteX60" fmla="*/ 31479 w 153674"/>
                <a:gd name="connsiteY60" fmla="*/ 17668 h 153793"/>
                <a:gd name="connsiteX61" fmla="*/ 38806 w 153674"/>
                <a:gd name="connsiteY61" fmla="*/ 23636 h 153793"/>
                <a:gd name="connsiteX62" fmla="*/ 36180 w 153674"/>
                <a:gd name="connsiteY62" fmla="*/ 32947 h 153793"/>
                <a:gd name="connsiteX63" fmla="*/ 43789 w 153674"/>
                <a:gd name="connsiteY63" fmla="*/ 27441 h 153793"/>
                <a:gd name="connsiteX64" fmla="*/ 51414 w 153674"/>
                <a:gd name="connsiteY64" fmla="*/ 32947 h 153793"/>
                <a:gd name="connsiteX65" fmla="*/ 48788 w 153674"/>
                <a:gd name="connsiteY65" fmla="*/ 23636 h 153793"/>
                <a:gd name="connsiteX66" fmla="*/ 32972 w 153674"/>
                <a:gd name="connsiteY66" fmla="*/ 41482 h 153793"/>
                <a:gd name="connsiteX67" fmla="*/ 23735 w 153674"/>
                <a:gd name="connsiteY67" fmla="*/ 41243 h 153793"/>
                <a:gd name="connsiteX68" fmla="*/ 20661 w 153674"/>
                <a:gd name="connsiteY68" fmla="*/ 32067 h 153793"/>
                <a:gd name="connsiteX69" fmla="*/ 17573 w 153674"/>
                <a:gd name="connsiteY69" fmla="*/ 41243 h 153793"/>
                <a:gd name="connsiteX70" fmla="*/ 8336 w 153674"/>
                <a:gd name="connsiteY70" fmla="*/ 41482 h 153793"/>
                <a:gd name="connsiteX71" fmla="*/ 15663 w 153674"/>
                <a:gd name="connsiteY71" fmla="*/ 47451 h 153793"/>
                <a:gd name="connsiteX72" fmla="*/ 13037 w 153674"/>
                <a:gd name="connsiteY72" fmla="*/ 56776 h 153793"/>
                <a:gd name="connsiteX73" fmla="*/ 20661 w 153674"/>
                <a:gd name="connsiteY73" fmla="*/ 51270 h 153793"/>
                <a:gd name="connsiteX74" fmla="*/ 28271 w 153674"/>
                <a:gd name="connsiteY74" fmla="*/ 56776 h 153793"/>
                <a:gd name="connsiteX75" fmla="*/ 25645 w 153674"/>
                <a:gd name="connsiteY75" fmla="*/ 47257 h 153793"/>
                <a:gd name="connsiteX76" fmla="*/ 32972 w 153674"/>
                <a:gd name="connsiteY76" fmla="*/ 41288 h 153793"/>
                <a:gd name="connsiteX77" fmla="*/ 55 w 153674"/>
                <a:gd name="connsiteY77" fmla="*/ 73548 h 153793"/>
                <a:gd name="connsiteX78" fmla="*/ 7396 w 153674"/>
                <a:gd name="connsiteY78" fmla="*/ 79516 h 153793"/>
                <a:gd name="connsiteX79" fmla="*/ 4755 w 153674"/>
                <a:gd name="connsiteY79" fmla="*/ 88842 h 153793"/>
                <a:gd name="connsiteX80" fmla="*/ 12380 w 153674"/>
                <a:gd name="connsiteY80" fmla="*/ 83321 h 153793"/>
                <a:gd name="connsiteX81" fmla="*/ 19990 w 153674"/>
                <a:gd name="connsiteY81" fmla="*/ 88842 h 153793"/>
                <a:gd name="connsiteX82" fmla="*/ 17364 w 153674"/>
                <a:gd name="connsiteY82" fmla="*/ 79516 h 153793"/>
                <a:gd name="connsiteX83" fmla="*/ 24690 w 153674"/>
                <a:gd name="connsiteY83" fmla="*/ 73548 h 153793"/>
                <a:gd name="connsiteX84" fmla="*/ 15454 w 153674"/>
                <a:gd name="connsiteY84" fmla="*/ 73294 h 153793"/>
                <a:gd name="connsiteX85" fmla="*/ 12380 w 153674"/>
                <a:gd name="connsiteY85" fmla="*/ 64133 h 153793"/>
                <a:gd name="connsiteX86" fmla="*/ 9291 w 153674"/>
                <a:gd name="connsiteY86" fmla="*/ 73294 h 153793"/>
                <a:gd name="connsiteX87" fmla="*/ 55 w 153674"/>
                <a:gd name="connsiteY87" fmla="*/ 73548 h 153793"/>
                <a:gd name="connsiteX88" fmla="*/ 8336 w 153674"/>
                <a:gd name="connsiteY88" fmla="*/ 106658 h 153793"/>
                <a:gd name="connsiteX89" fmla="*/ 15663 w 153674"/>
                <a:gd name="connsiteY89" fmla="*/ 112627 h 153793"/>
                <a:gd name="connsiteX90" fmla="*/ 13037 w 153674"/>
                <a:gd name="connsiteY90" fmla="*/ 121863 h 153793"/>
                <a:gd name="connsiteX91" fmla="*/ 20661 w 153674"/>
                <a:gd name="connsiteY91" fmla="*/ 116357 h 153793"/>
                <a:gd name="connsiteX92" fmla="*/ 28271 w 153674"/>
                <a:gd name="connsiteY92" fmla="*/ 121863 h 153793"/>
                <a:gd name="connsiteX93" fmla="*/ 25645 w 153674"/>
                <a:gd name="connsiteY93" fmla="*/ 112552 h 153793"/>
                <a:gd name="connsiteX94" fmla="*/ 32972 w 153674"/>
                <a:gd name="connsiteY94" fmla="*/ 106584 h 153793"/>
                <a:gd name="connsiteX95" fmla="*/ 23735 w 153674"/>
                <a:gd name="connsiteY95" fmla="*/ 106345 h 153793"/>
                <a:gd name="connsiteX96" fmla="*/ 20661 w 153674"/>
                <a:gd name="connsiteY96" fmla="*/ 97168 h 153793"/>
                <a:gd name="connsiteX97" fmla="*/ 17573 w 153674"/>
                <a:gd name="connsiteY97" fmla="*/ 106345 h 153793"/>
                <a:gd name="connsiteX98" fmla="*/ 8336 w 153674"/>
                <a:gd name="connsiteY98" fmla="*/ 106584 h 153793"/>
                <a:gd name="connsiteX99" fmla="*/ 96059 w 153674"/>
                <a:gd name="connsiteY99" fmla="*/ 130025 h 153793"/>
                <a:gd name="connsiteX100" fmla="*/ 103400 w 153674"/>
                <a:gd name="connsiteY100" fmla="*/ 135994 h 153793"/>
                <a:gd name="connsiteX101" fmla="*/ 100759 w 153674"/>
                <a:gd name="connsiteY101" fmla="*/ 145304 h 153793"/>
                <a:gd name="connsiteX102" fmla="*/ 108384 w 153674"/>
                <a:gd name="connsiteY102" fmla="*/ 139798 h 153793"/>
                <a:gd name="connsiteX103" fmla="*/ 115994 w 153674"/>
                <a:gd name="connsiteY103" fmla="*/ 145304 h 153793"/>
                <a:gd name="connsiteX104" fmla="*/ 113368 w 153674"/>
                <a:gd name="connsiteY104" fmla="*/ 135994 h 153793"/>
                <a:gd name="connsiteX105" fmla="*/ 120709 w 153674"/>
                <a:gd name="connsiteY105" fmla="*/ 130025 h 153793"/>
                <a:gd name="connsiteX106" fmla="*/ 111458 w 153674"/>
                <a:gd name="connsiteY106" fmla="*/ 129771 h 153793"/>
                <a:gd name="connsiteX107" fmla="*/ 108384 w 153674"/>
                <a:gd name="connsiteY107" fmla="*/ 120610 h 153793"/>
                <a:gd name="connsiteX108" fmla="*/ 105295 w 153674"/>
                <a:gd name="connsiteY108" fmla="*/ 129771 h 153793"/>
                <a:gd name="connsiteX109" fmla="*/ 96059 w 153674"/>
                <a:gd name="connsiteY109" fmla="*/ 130025 h 153793"/>
                <a:gd name="connsiteX110" fmla="*/ 127394 w 153674"/>
                <a:gd name="connsiteY110" fmla="*/ 112582 h 153793"/>
                <a:gd name="connsiteX111" fmla="*/ 124708 w 153674"/>
                <a:gd name="connsiteY111" fmla="*/ 121863 h 153793"/>
                <a:gd name="connsiteX112" fmla="*/ 132333 w 153674"/>
                <a:gd name="connsiteY112" fmla="*/ 116357 h 153793"/>
                <a:gd name="connsiteX113" fmla="*/ 139942 w 153674"/>
                <a:gd name="connsiteY113" fmla="*/ 121863 h 153793"/>
                <a:gd name="connsiteX114" fmla="*/ 137316 w 153674"/>
                <a:gd name="connsiteY114" fmla="*/ 112552 h 153793"/>
                <a:gd name="connsiteX115" fmla="*/ 144658 w 153674"/>
                <a:gd name="connsiteY115" fmla="*/ 106584 h 153793"/>
                <a:gd name="connsiteX116" fmla="*/ 135406 w 153674"/>
                <a:gd name="connsiteY116" fmla="*/ 106345 h 153793"/>
                <a:gd name="connsiteX117" fmla="*/ 132333 w 153674"/>
                <a:gd name="connsiteY117" fmla="*/ 97168 h 153793"/>
                <a:gd name="connsiteX118" fmla="*/ 129244 w 153674"/>
                <a:gd name="connsiteY118" fmla="*/ 106345 h 153793"/>
                <a:gd name="connsiteX119" fmla="*/ 120008 w 153674"/>
                <a:gd name="connsiteY119" fmla="*/ 106584 h 153793"/>
                <a:gd name="connsiteX120" fmla="*/ 127349 w 153674"/>
                <a:gd name="connsiteY120" fmla="*/ 112552 h 153793"/>
                <a:gd name="connsiteX121" fmla="*/ 149015 w 153674"/>
                <a:gd name="connsiteY121" fmla="*/ 88708 h 153793"/>
                <a:gd name="connsiteX122" fmla="*/ 146403 w 153674"/>
                <a:gd name="connsiteY122" fmla="*/ 79367 h 153793"/>
                <a:gd name="connsiteX123" fmla="*/ 153730 w 153674"/>
                <a:gd name="connsiteY123" fmla="*/ 73399 h 153793"/>
                <a:gd name="connsiteX124" fmla="*/ 144493 w 153674"/>
                <a:gd name="connsiteY124" fmla="*/ 73145 h 153793"/>
                <a:gd name="connsiteX125" fmla="*/ 141405 w 153674"/>
                <a:gd name="connsiteY125" fmla="*/ 63983 h 153793"/>
                <a:gd name="connsiteX126" fmla="*/ 138331 w 153674"/>
                <a:gd name="connsiteY126" fmla="*/ 73145 h 153793"/>
                <a:gd name="connsiteX127" fmla="*/ 129095 w 153674"/>
                <a:gd name="connsiteY127" fmla="*/ 73399 h 153793"/>
                <a:gd name="connsiteX128" fmla="*/ 136421 w 153674"/>
                <a:gd name="connsiteY128" fmla="*/ 79367 h 153793"/>
                <a:gd name="connsiteX129" fmla="*/ 133795 w 153674"/>
                <a:gd name="connsiteY129" fmla="*/ 88693 h 153793"/>
                <a:gd name="connsiteX130" fmla="*/ 141405 w 153674"/>
                <a:gd name="connsiteY130" fmla="*/ 83172 h 153793"/>
                <a:gd name="connsiteX131" fmla="*/ 149030 w 153674"/>
                <a:gd name="connsiteY131" fmla="*/ 88693 h 153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153674" h="153793">
                  <a:moveTo>
                    <a:pt x="137316" y="47257"/>
                  </a:moveTo>
                  <a:lnTo>
                    <a:pt x="144658" y="41288"/>
                  </a:lnTo>
                  <a:lnTo>
                    <a:pt x="135406" y="41049"/>
                  </a:lnTo>
                  <a:lnTo>
                    <a:pt x="132333" y="31873"/>
                  </a:lnTo>
                  <a:lnTo>
                    <a:pt x="129244" y="41049"/>
                  </a:lnTo>
                  <a:lnTo>
                    <a:pt x="120008" y="41288"/>
                  </a:lnTo>
                  <a:lnTo>
                    <a:pt x="127349" y="47257"/>
                  </a:lnTo>
                  <a:lnTo>
                    <a:pt x="124708" y="56582"/>
                  </a:lnTo>
                  <a:lnTo>
                    <a:pt x="132333" y="51076"/>
                  </a:lnTo>
                  <a:lnTo>
                    <a:pt x="139942" y="56582"/>
                  </a:lnTo>
                  <a:lnTo>
                    <a:pt x="137316" y="47257"/>
                  </a:lnTo>
                  <a:close/>
                  <a:moveTo>
                    <a:pt x="113442" y="23487"/>
                  </a:moveTo>
                  <a:lnTo>
                    <a:pt x="120783" y="17518"/>
                  </a:lnTo>
                  <a:lnTo>
                    <a:pt x="111532" y="17265"/>
                  </a:lnTo>
                  <a:lnTo>
                    <a:pt x="108458" y="8103"/>
                  </a:lnTo>
                  <a:lnTo>
                    <a:pt x="105295" y="17414"/>
                  </a:lnTo>
                  <a:lnTo>
                    <a:pt x="96059" y="17668"/>
                  </a:lnTo>
                  <a:lnTo>
                    <a:pt x="103400" y="23636"/>
                  </a:lnTo>
                  <a:lnTo>
                    <a:pt x="100759" y="32947"/>
                  </a:lnTo>
                  <a:lnTo>
                    <a:pt x="108384" y="27441"/>
                  </a:lnTo>
                  <a:lnTo>
                    <a:pt x="115994" y="32947"/>
                  </a:lnTo>
                  <a:lnTo>
                    <a:pt x="113368" y="23636"/>
                  </a:lnTo>
                  <a:close/>
                  <a:moveTo>
                    <a:pt x="81152" y="144126"/>
                  </a:moveTo>
                  <a:lnTo>
                    <a:pt x="88494" y="138157"/>
                  </a:lnTo>
                  <a:lnTo>
                    <a:pt x="79243" y="137918"/>
                  </a:lnTo>
                  <a:lnTo>
                    <a:pt x="76169" y="128757"/>
                  </a:lnTo>
                  <a:lnTo>
                    <a:pt x="73080" y="137918"/>
                  </a:lnTo>
                  <a:lnTo>
                    <a:pt x="63844" y="138157"/>
                  </a:lnTo>
                  <a:lnTo>
                    <a:pt x="71185" y="144126"/>
                  </a:lnTo>
                  <a:lnTo>
                    <a:pt x="68544" y="153437"/>
                  </a:lnTo>
                  <a:lnTo>
                    <a:pt x="76169" y="147931"/>
                  </a:lnTo>
                  <a:lnTo>
                    <a:pt x="83779" y="153437"/>
                  </a:lnTo>
                  <a:lnTo>
                    <a:pt x="81152" y="144126"/>
                  </a:lnTo>
                  <a:close/>
                  <a:moveTo>
                    <a:pt x="81152" y="15027"/>
                  </a:moveTo>
                  <a:lnTo>
                    <a:pt x="88494" y="9058"/>
                  </a:lnTo>
                  <a:lnTo>
                    <a:pt x="79243" y="8804"/>
                  </a:lnTo>
                  <a:lnTo>
                    <a:pt x="76169" y="-357"/>
                  </a:lnTo>
                  <a:lnTo>
                    <a:pt x="73080" y="8804"/>
                  </a:lnTo>
                  <a:lnTo>
                    <a:pt x="63844" y="9058"/>
                  </a:lnTo>
                  <a:lnTo>
                    <a:pt x="71185" y="15027"/>
                  </a:lnTo>
                  <a:lnTo>
                    <a:pt x="68544" y="24352"/>
                  </a:lnTo>
                  <a:lnTo>
                    <a:pt x="76169" y="18832"/>
                  </a:lnTo>
                  <a:lnTo>
                    <a:pt x="83779" y="24352"/>
                  </a:lnTo>
                  <a:lnTo>
                    <a:pt x="81152" y="15027"/>
                  </a:lnTo>
                  <a:close/>
                  <a:moveTo>
                    <a:pt x="48788" y="135889"/>
                  </a:moveTo>
                  <a:lnTo>
                    <a:pt x="56114" y="129921"/>
                  </a:lnTo>
                  <a:lnTo>
                    <a:pt x="46878" y="129667"/>
                  </a:lnTo>
                  <a:lnTo>
                    <a:pt x="43789" y="120505"/>
                  </a:lnTo>
                  <a:lnTo>
                    <a:pt x="40716" y="129667"/>
                  </a:lnTo>
                  <a:lnTo>
                    <a:pt x="31479" y="129921"/>
                  </a:lnTo>
                  <a:lnTo>
                    <a:pt x="38806" y="135889"/>
                  </a:lnTo>
                  <a:lnTo>
                    <a:pt x="36180" y="145200"/>
                  </a:lnTo>
                  <a:lnTo>
                    <a:pt x="43789" y="139694"/>
                  </a:lnTo>
                  <a:lnTo>
                    <a:pt x="51414" y="145200"/>
                  </a:lnTo>
                  <a:lnTo>
                    <a:pt x="48788" y="135889"/>
                  </a:lnTo>
                  <a:close/>
                  <a:moveTo>
                    <a:pt x="48788" y="23576"/>
                  </a:moveTo>
                  <a:lnTo>
                    <a:pt x="56114" y="17608"/>
                  </a:lnTo>
                  <a:lnTo>
                    <a:pt x="46878" y="17414"/>
                  </a:lnTo>
                  <a:lnTo>
                    <a:pt x="43789" y="8252"/>
                  </a:lnTo>
                  <a:lnTo>
                    <a:pt x="40716" y="17414"/>
                  </a:lnTo>
                  <a:lnTo>
                    <a:pt x="31479" y="17668"/>
                  </a:lnTo>
                  <a:lnTo>
                    <a:pt x="38806" y="23636"/>
                  </a:lnTo>
                  <a:lnTo>
                    <a:pt x="36180" y="32947"/>
                  </a:lnTo>
                  <a:lnTo>
                    <a:pt x="43789" y="27441"/>
                  </a:lnTo>
                  <a:lnTo>
                    <a:pt x="51414" y="32947"/>
                  </a:lnTo>
                  <a:lnTo>
                    <a:pt x="48788" y="23636"/>
                  </a:lnTo>
                  <a:close/>
                  <a:moveTo>
                    <a:pt x="32972" y="41482"/>
                  </a:moveTo>
                  <a:lnTo>
                    <a:pt x="23735" y="41243"/>
                  </a:lnTo>
                  <a:lnTo>
                    <a:pt x="20661" y="32067"/>
                  </a:lnTo>
                  <a:lnTo>
                    <a:pt x="17573" y="41243"/>
                  </a:lnTo>
                  <a:lnTo>
                    <a:pt x="8336" y="41482"/>
                  </a:lnTo>
                  <a:lnTo>
                    <a:pt x="15663" y="47451"/>
                  </a:lnTo>
                  <a:lnTo>
                    <a:pt x="13037" y="56776"/>
                  </a:lnTo>
                  <a:lnTo>
                    <a:pt x="20661" y="51270"/>
                  </a:lnTo>
                  <a:lnTo>
                    <a:pt x="28271" y="56776"/>
                  </a:lnTo>
                  <a:lnTo>
                    <a:pt x="25645" y="47257"/>
                  </a:lnTo>
                  <a:lnTo>
                    <a:pt x="32972" y="41288"/>
                  </a:lnTo>
                  <a:close/>
                  <a:moveTo>
                    <a:pt x="55" y="73548"/>
                  </a:moveTo>
                  <a:lnTo>
                    <a:pt x="7396" y="79516"/>
                  </a:lnTo>
                  <a:lnTo>
                    <a:pt x="4755" y="88842"/>
                  </a:lnTo>
                  <a:lnTo>
                    <a:pt x="12380" y="83321"/>
                  </a:lnTo>
                  <a:lnTo>
                    <a:pt x="19990" y="88842"/>
                  </a:lnTo>
                  <a:lnTo>
                    <a:pt x="17364" y="79516"/>
                  </a:lnTo>
                  <a:lnTo>
                    <a:pt x="24690" y="73548"/>
                  </a:lnTo>
                  <a:lnTo>
                    <a:pt x="15454" y="73294"/>
                  </a:lnTo>
                  <a:lnTo>
                    <a:pt x="12380" y="64133"/>
                  </a:lnTo>
                  <a:lnTo>
                    <a:pt x="9291" y="73294"/>
                  </a:lnTo>
                  <a:lnTo>
                    <a:pt x="55" y="73548"/>
                  </a:lnTo>
                  <a:close/>
                  <a:moveTo>
                    <a:pt x="8336" y="106658"/>
                  </a:moveTo>
                  <a:lnTo>
                    <a:pt x="15663" y="112627"/>
                  </a:lnTo>
                  <a:lnTo>
                    <a:pt x="13037" y="121863"/>
                  </a:lnTo>
                  <a:lnTo>
                    <a:pt x="20661" y="116357"/>
                  </a:lnTo>
                  <a:lnTo>
                    <a:pt x="28271" y="121863"/>
                  </a:lnTo>
                  <a:lnTo>
                    <a:pt x="25645" y="112552"/>
                  </a:lnTo>
                  <a:lnTo>
                    <a:pt x="32972" y="106584"/>
                  </a:lnTo>
                  <a:lnTo>
                    <a:pt x="23735" y="106345"/>
                  </a:lnTo>
                  <a:lnTo>
                    <a:pt x="20661" y="97168"/>
                  </a:lnTo>
                  <a:lnTo>
                    <a:pt x="17573" y="106345"/>
                  </a:lnTo>
                  <a:lnTo>
                    <a:pt x="8336" y="106584"/>
                  </a:lnTo>
                  <a:close/>
                  <a:moveTo>
                    <a:pt x="96059" y="130025"/>
                  </a:moveTo>
                  <a:lnTo>
                    <a:pt x="103400" y="135994"/>
                  </a:lnTo>
                  <a:lnTo>
                    <a:pt x="100759" y="145304"/>
                  </a:lnTo>
                  <a:lnTo>
                    <a:pt x="108384" y="139798"/>
                  </a:lnTo>
                  <a:lnTo>
                    <a:pt x="115994" y="145304"/>
                  </a:lnTo>
                  <a:lnTo>
                    <a:pt x="113368" y="135994"/>
                  </a:lnTo>
                  <a:lnTo>
                    <a:pt x="120709" y="130025"/>
                  </a:lnTo>
                  <a:lnTo>
                    <a:pt x="111458" y="129771"/>
                  </a:lnTo>
                  <a:lnTo>
                    <a:pt x="108384" y="120610"/>
                  </a:lnTo>
                  <a:lnTo>
                    <a:pt x="105295" y="129771"/>
                  </a:lnTo>
                  <a:lnTo>
                    <a:pt x="96059" y="130025"/>
                  </a:lnTo>
                  <a:close/>
                  <a:moveTo>
                    <a:pt x="127394" y="112582"/>
                  </a:moveTo>
                  <a:lnTo>
                    <a:pt x="124708" y="121863"/>
                  </a:lnTo>
                  <a:lnTo>
                    <a:pt x="132333" y="116357"/>
                  </a:lnTo>
                  <a:lnTo>
                    <a:pt x="139942" y="121863"/>
                  </a:lnTo>
                  <a:lnTo>
                    <a:pt x="137316" y="112552"/>
                  </a:lnTo>
                  <a:lnTo>
                    <a:pt x="144658" y="106584"/>
                  </a:lnTo>
                  <a:lnTo>
                    <a:pt x="135406" y="106345"/>
                  </a:lnTo>
                  <a:lnTo>
                    <a:pt x="132333" y="97168"/>
                  </a:lnTo>
                  <a:lnTo>
                    <a:pt x="129244" y="106345"/>
                  </a:lnTo>
                  <a:lnTo>
                    <a:pt x="120008" y="106584"/>
                  </a:lnTo>
                  <a:lnTo>
                    <a:pt x="127349" y="112552"/>
                  </a:lnTo>
                  <a:close/>
                  <a:moveTo>
                    <a:pt x="149015" y="88708"/>
                  </a:moveTo>
                  <a:lnTo>
                    <a:pt x="146403" y="79367"/>
                  </a:lnTo>
                  <a:lnTo>
                    <a:pt x="153730" y="73399"/>
                  </a:lnTo>
                  <a:lnTo>
                    <a:pt x="144493" y="73145"/>
                  </a:lnTo>
                  <a:lnTo>
                    <a:pt x="141405" y="63983"/>
                  </a:lnTo>
                  <a:lnTo>
                    <a:pt x="138331" y="73145"/>
                  </a:lnTo>
                  <a:lnTo>
                    <a:pt x="129095" y="73399"/>
                  </a:lnTo>
                  <a:lnTo>
                    <a:pt x="136421" y="79367"/>
                  </a:lnTo>
                  <a:lnTo>
                    <a:pt x="133795" y="88693"/>
                  </a:lnTo>
                  <a:lnTo>
                    <a:pt x="141405" y="83172"/>
                  </a:lnTo>
                  <a:lnTo>
                    <a:pt x="149030" y="88693"/>
                  </a:lnTo>
                  <a:close/>
                </a:path>
              </a:pathLst>
            </a:custGeom>
            <a:solidFill>
              <a:srgbClr val="FFEE00"/>
            </a:solidFill>
            <a:ln w="1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301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7FA6492-E748-4910-80C4-3AFEA5CC45C0}"/>
                </a:ext>
              </a:extLst>
            </p:cNvPr>
            <p:cNvGrpSpPr/>
            <p:nvPr userDrawn="1"/>
          </p:nvGrpSpPr>
          <p:grpSpPr>
            <a:xfrm>
              <a:off x="1095064" y="4889879"/>
              <a:ext cx="597787" cy="171026"/>
              <a:chOff x="1095064" y="4889879"/>
              <a:chExt cx="597787" cy="171026"/>
            </a:xfrm>
          </p:grpSpPr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AB91693E-EDD6-4834-B935-EAA2C5EA96FD}"/>
                  </a:ext>
                </a:extLst>
              </p:cNvPr>
              <p:cNvSpPr/>
              <p:nvPr/>
            </p:nvSpPr>
            <p:spPr>
              <a:xfrm>
                <a:off x="1095064" y="5010326"/>
                <a:ext cx="421855" cy="50579"/>
              </a:xfrm>
              <a:custGeom>
                <a:avLst/>
                <a:gdLst>
                  <a:gd name="connsiteX0" fmla="*/ 18707 w 505519"/>
                  <a:gd name="connsiteY0" fmla="*/ 17280 h 60610"/>
                  <a:gd name="connsiteX1" fmla="*/ 18707 w 505519"/>
                  <a:gd name="connsiteY1" fmla="*/ 13893 h 60610"/>
                  <a:gd name="connsiteX2" fmla="*/ 8351 w 505519"/>
                  <a:gd name="connsiteY2" fmla="*/ 13893 h 60610"/>
                  <a:gd name="connsiteX3" fmla="*/ 8351 w 505519"/>
                  <a:gd name="connsiteY3" fmla="*/ 3850 h 60610"/>
                  <a:gd name="connsiteX4" fmla="*/ 4636 w 505519"/>
                  <a:gd name="connsiteY4" fmla="*/ 3850 h 60610"/>
                  <a:gd name="connsiteX5" fmla="*/ 4636 w 505519"/>
                  <a:gd name="connsiteY5" fmla="*/ 13893 h 60610"/>
                  <a:gd name="connsiteX6" fmla="*/ 55 w 505519"/>
                  <a:gd name="connsiteY6" fmla="*/ 13893 h 60610"/>
                  <a:gd name="connsiteX7" fmla="*/ 55 w 505519"/>
                  <a:gd name="connsiteY7" fmla="*/ 17280 h 60610"/>
                  <a:gd name="connsiteX8" fmla="*/ 4636 w 505519"/>
                  <a:gd name="connsiteY8" fmla="*/ 17280 h 60610"/>
                  <a:gd name="connsiteX9" fmla="*/ 4636 w 505519"/>
                  <a:gd name="connsiteY9" fmla="*/ 34991 h 60610"/>
                  <a:gd name="connsiteX10" fmla="*/ 13007 w 505519"/>
                  <a:gd name="connsiteY10" fmla="*/ 46555 h 60610"/>
                  <a:gd name="connsiteX11" fmla="*/ 19274 w 505519"/>
                  <a:gd name="connsiteY11" fmla="*/ 45929 h 60610"/>
                  <a:gd name="connsiteX12" fmla="*/ 19020 w 505519"/>
                  <a:gd name="connsiteY12" fmla="*/ 42676 h 60610"/>
                  <a:gd name="connsiteX13" fmla="*/ 13320 w 505519"/>
                  <a:gd name="connsiteY13" fmla="*/ 43123 h 60610"/>
                  <a:gd name="connsiteX14" fmla="*/ 8351 w 505519"/>
                  <a:gd name="connsiteY14" fmla="*/ 33081 h 60610"/>
                  <a:gd name="connsiteX15" fmla="*/ 8351 w 505519"/>
                  <a:gd name="connsiteY15" fmla="*/ 17280 h 60610"/>
                  <a:gd name="connsiteX16" fmla="*/ 28197 w 505519"/>
                  <a:gd name="connsiteY16" fmla="*/ 45899 h 60610"/>
                  <a:gd name="connsiteX17" fmla="*/ 28197 w 505519"/>
                  <a:gd name="connsiteY17" fmla="*/ 18876 h 60610"/>
                  <a:gd name="connsiteX18" fmla="*/ 37761 w 505519"/>
                  <a:gd name="connsiteY18" fmla="*/ 16698 h 60610"/>
                  <a:gd name="connsiteX19" fmla="*/ 44894 w 505519"/>
                  <a:gd name="connsiteY19" fmla="*/ 29232 h 60610"/>
                  <a:gd name="connsiteX20" fmla="*/ 44894 w 505519"/>
                  <a:gd name="connsiteY20" fmla="*/ 45899 h 60610"/>
                  <a:gd name="connsiteX21" fmla="*/ 48609 w 505519"/>
                  <a:gd name="connsiteY21" fmla="*/ 45899 h 60610"/>
                  <a:gd name="connsiteX22" fmla="*/ 48609 w 505519"/>
                  <a:gd name="connsiteY22" fmla="*/ 29038 h 60610"/>
                  <a:gd name="connsiteX23" fmla="*/ 38254 w 505519"/>
                  <a:gd name="connsiteY23" fmla="*/ 13251 h 60610"/>
                  <a:gd name="connsiteX24" fmla="*/ 28197 w 505519"/>
                  <a:gd name="connsiteY24" fmla="*/ 15743 h 60610"/>
                  <a:gd name="connsiteX25" fmla="*/ 28197 w 505519"/>
                  <a:gd name="connsiteY25" fmla="*/ -357 h 60610"/>
                  <a:gd name="connsiteX26" fmla="*/ 24556 w 505519"/>
                  <a:gd name="connsiteY26" fmla="*/ -357 h 60610"/>
                  <a:gd name="connsiteX27" fmla="*/ 24556 w 505519"/>
                  <a:gd name="connsiteY27" fmla="*/ 45899 h 60610"/>
                  <a:gd name="connsiteX28" fmla="*/ 68648 w 505519"/>
                  <a:gd name="connsiteY28" fmla="*/ 43094 h 60610"/>
                  <a:gd name="connsiteX29" fmla="*/ 60024 w 505519"/>
                  <a:gd name="connsiteY29" fmla="*/ 31515 h 60610"/>
                  <a:gd name="connsiteX30" fmla="*/ 81108 w 505519"/>
                  <a:gd name="connsiteY30" fmla="*/ 31515 h 60610"/>
                  <a:gd name="connsiteX31" fmla="*/ 81227 w 505519"/>
                  <a:gd name="connsiteY31" fmla="*/ 28456 h 60610"/>
                  <a:gd name="connsiteX32" fmla="*/ 69021 w 505519"/>
                  <a:gd name="connsiteY32" fmla="*/ 13296 h 60610"/>
                  <a:gd name="connsiteX33" fmla="*/ 56234 w 505519"/>
                  <a:gd name="connsiteY33" fmla="*/ 30052 h 60610"/>
                  <a:gd name="connsiteX34" fmla="*/ 68275 w 505519"/>
                  <a:gd name="connsiteY34" fmla="*/ 46466 h 60610"/>
                  <a:gd name="connsiteX35" fmla="*/ 80108 w 505519"/>
                  <a:gd name="connsiteY35" fmla="*/ 45570 h 60610"/>
                  <a:gd name="connsiteX36" fmla="*/ 79989 w 505519"/>
                  <a:gd name="connsiteY36" fmla="*/ 42452 h 60610"/>
                  <a:gd name="connsiteX37" fmla="*/ 68648 w 505519"/>
                  <a:gd name="connsiteY37" fmla="*/ 43019 h 60610"/>
                  <a:gd name="connsiteX38" fmla="*/ 60024 w 505519"/>
                  <a:gd name="connsiteY38" fmla="*/ 28321 h 60610"/>
                  <a:gd name="connsiteX39" fmla="*/ 68977 w 505519"/>
                  <a:gd name="connsiteY39" fmla="*/ 16623 h 60610"/>
                  <a:gd name="connsiteX40" fmla="*/ 77467 w 505519"/>
                  <a:gd name="connsiteY40" fmla="*/ 28321 h 60610"/>
                  <a:gd name="connsiteX41" fmla="*/ 103296 w 505519"/>
                  <a:gd name="connsiteY41" fmla="*/ 45899 h 60610"/>
                  <a:gd name="connsiteX42" fmla="*/ 129154 w 505519"/>
                  <a:gd name="connsiteY42" fmla="*/ 45899 h 60610"/>
                  <a:gd name="connsiteX43" fmla="*/ 129154 w 505519"/>
                  <a:gd name="connsiteY43" fmla="*/ 42392 h 60610"/>
                  <a:gd name="connsiteX44" fmla="*/ 107086 w 505519"/>
                  <a:gd name="connsiteY44" fmla="*/ 42392 h 60610"/>
                  <a:gd name="connsiteX45" fmla="*/ 107086 w 505519"/>
                  <a:gd name="connsiteY45" fmla="*/ 25009 h 60610"/>
                  <a:gd name="connsiteX46" fmla="*/ 125379 w 505519"/>
                  <a:gd name="connsiteY46" fmla="*/ 25009 h 60610"/>
                  <a:gd name="connsiteX47" fmla="*/ 125379 w 505519"/>
                  <a:gd name="connsiteY47" fmla="*/ 21502 h 60610"/>
                  <a:gd name="connsiteX48" fmla="*/ 107086 w 505519"/>
                  <a:gd name="connsiteY48" fmla="*/ 21502 h 60610"/>
                  <a:gd name="connsiteX49" fmla="*/ 107086 w 505519"/>
                  <a:gd name="connsiteY49" fmla="*/ 4999 h 60610"/>
                  <a:gd name="connsiteX50" fmla="*/ 129110 w 505519"/>
                  <a:gd name="connsiteY50" fmla="*/ 4999 h 60610"/>
                  <a:gd name="connsiteX51" fmla="*/ 129110 w 505519"/>
                  <a:gd name="connsiteY51" fmla="*/ 1433 h 60610"/>
                  <a:gd name="connsiteX52" fmla="*/ 103251 w 505519"/>
                  <a:gd name="connsiteY52" fmla="*/ 1433 h 60610"/>
                  <a:gd name="connsiteX53" fmla="*/ 103251 w 505519"/>
                  <a:gd name="connsiteY53" fmla="*/ 45899 h 60610"/>
                  <a:gd name="connsiteX54" fmla="*/ 155774 w 505519"/>
                  <a:gd name="connsiteY54" fmla="*/ 13937 h 60610"/>
                  <a:gd name="connsiteX55" fmla="*/ 155774 w 505519"/>
                  <a:gd name="connsiteY55" fmla="*/ 40408 h 60610"/>
                  <a:gd name="connsiteX56" fmla="*/ 146642 w 505519"/>
                  <a:gd name="connsiteY56" fmla="*/ 43094 h 60610"/>
                  <a:gd name="connsiteX57" fmla="*/ 139510 w 505519"/>
                  <a:gd name="connsiteY57" fmla="*/ 30560 h 60610"/>
                  <a:gd name="connsiteX58" fmla="*/ 139510 w 505519"/>
                  <a:gd name="connsiteY58" fmla="*/ 13893 h 60610"/>
                  <a:gd name="connsiteX59" fmla="*/ 135854 w 505519"/>
                  <a:gd name="connsiteY59" fmla="*/ 13893 h 60610"/>
                  <a:gd name="connsiteX60" fmla="*/ 135854 w 505519"/>
                  <a:gd name="connsiteY60" fmla="*/ 30589 h 60610"/>
                  <a:gd name="connsiteX61" fmla="*/ 146209 w 505519"/>
                  <a:gd name="connsiteY61" fmla="*/ 46496 h 60610"/>
                  <a:gd name="connsiteX62" fmla="*/ 155774 w 505519"/>
                  <a:gd name="connsiteY62" fmla="*/ 43511 h 60610"/>
                  <a:gd name="connsiteX63" fmla="*/ 155774 w 505519"/>
                  <a:gd name="connsiteY63" fmla="*/ 45899 h 60610"/>
                  <a:gd name="connsiteX64" fmla="*/ 159415 w 505519"/>
                  <a:gd name="connsiteY64" fmla="*/ 45899 h 60610"/>
                  <a:gd name="connsiteX65" fmla="*/ 159415 w 505519"/>
                  <a:gd name="connsiteY65" fmla="*/ 13893 h 60610"/>
                  <a:gd name="connsiteX66" fmla="*/ 168681 w 505519"/>
                  <a:gd name="connsiteY66" fmla="*/ 45899 h 60610"/>
                  <a:gd name="connsiteX67" fmla="*/ 172337 w 505519"/>
                  <a:gd name="connsiteY67" fmla="*/ 45899 h 60610"/>
                  <a:gd name="connsiteX68" fmla="*/ 172337 w 505519"/>
                  <a:gd name="connsiteY68" fmla="*/ 21890 h 60610"/>
                  <a:gd name="connsiteX69" fmla="*/ 184065 w 505519"/>
                  <a:gd name="connsiteY69" fmla="*/ 17086 h 60610"/>
                  <a:gd name="connsiteX70" fmla="*/ 184065 w 505519"/>
                  <a:gd name="connsiteY70" fmla="*/ 13251 h 60610"/>
                  <a:gd name="connsiteX71" fmla="*/ 172337 w 505519"/>
                  <a:gd name="connsiteY71" fmla="*/ 18488 h 60610"/>
                  <a:gd name="connsiteX72" fmla="*/ 172337 w 505519"/>
                  <a:gd name="connsiteY72" fmla="*/ 13893 h 60610"/>
                  <a:gd name="connsiteX73" fmla="*/ 168681 w 505519"/>
                  <a:gd name="connsiteY73" fmla="*/ 13893 h 60610"/>
                  <a:gd name="connsiteX74" fmla="*/ 168681 w 505519"/>
                  <a:gd name="connsiteY74" fmla="*/ 45899 h 60610"/>
                  <a:gd name="connsiteX75" fmla="*/ 200627 w 505519"/>
                  <a:gd name="connsiteY75" fmla="*/ 13296 h 60610"/>
                  <a:gd name="connsiteX76" fmla="*/ 187601 w 505519"/>
                  <a:gd name="connsiteY76" fmla="*/ 29470 h 60610"/>
                  <a:gd name="connsiteX77" fmla="*/ 200627 w 505519"/>
                  <a:gd name="connsiteY77" fmla="*/ 46540 h 60610"/>
                  <a:gd name="connsiteX78" fmla="*/ 213579 w 505519"/>
                  <a:gd name="connsiteY78" fmla="*/ 29470 h 60610"/>
                  <a:gd name="connsiteX79" fmla="*/ 200627 w 505519"/>
                  <a:gd name="connsiteY79" fmla="*/ 13296 h 60610"/>
                  <a:gd name="connsiteX80" fmla="*/ 200627 w 505519"/>
                  <a:gd name="connsiteY80" fmla="*/ 43138 h 60610"/>
                  <a:gd name="connsiteX81" fmla="*/ 191436 w 505519"/>
                  <a:gd name="connsiteY81" fmla="*/ 29441 h 60610"/>
                  <a:gd name="connsiteX82" fmla="*/ 200627 w 505519"/>
                  <a:gd name="connsiteY82" fmla="*/ 16653 h 60610"/>
                  <a:gd name="connsiteX83" fmla="*/ 209804 w 505519"/>
                  <a:gd name="connsiteY83" fmla="*/ 29441 h 60610"/>
                  <a:gd name="connsiteX84" fmla="*/ 200627 w 505519"/>
                  <a:gd name="connsiteY84" fmla="*/ 43138 h 60610"/>
                  <a:gd name="connsiteX85" fmla="*/ 221592 w 505519"/>
                  <a:gd name="connsiteY85" fmla="*/ 60253 h 60610"/>
                  <a:gd name="connsiteX86" fmla="*/ 225248 w 505519"/>
                  <a:gd name="connsiteY86" fmla="*/ 60253 h 60610"/>
                  <a:gd name="connsiteX87" fmla="*/ 225248 w 505519"/>
                  <a:gd name="connsiteY87" fmla="*/ 45690 h 60610"/>
                  <a:gd name="connsiteX88" fmla="*/ 232708 w 505519"/>
                  <a:gd name="connsiteY88" fmla="*/ 46510 h 60610"/>
                  <a:gd name="connsiteX89" fmla="*/ 246137 w 505519"/>
                  <a:gd name="connsiteY89" fmla="*/ 29441 h 60610"/>
                  <a:gd name="connsiteX90" fmla="*/ 235111 w 505519"/>
                  <a:gd name="connsiteY90" fmla="*/ 13266 h 60610"/>
                  <a:gd name="connsiteX91" fmla="*/ 225307 w 505519"/>
                  <a:gd name="connsiteY91" fmla="*/ 16340 h 60610"/>
                  <a:gd name="connsiteX92" fmla="*/ 225307 w 505519"/>
                  <a:gd name="connsiteY92" fmla="*/ 13907 h 60610"/>
                  <a:gd name="connsiteX93" fmla="*/ 221652 w 505519"/>
                  <a:gd name="connsiteY93" fmla="*/ 13907 h 60610"/>
                  <a:gd name="connsiteX94" fmla="*/ 221652 w 505519"/>
                  <a:gd name="connsiteY94" fmla="*/ 60253 h 60610"/>
                  <a:gd name="connsiteX95" fmla="*/ 234693 w 505519"/>
                  <a:gd name="connsiteY95" fmla="*/ 16698 h 60610"/>
                  <a:gd name="connsiteX96" fmla="*/ 242258 w 505519"/>
                  <a:gd name="connsiteY96" fmla="*/ 29426 h 60610"/>
                  <a:gd name="connsiteX97" fmla="*/ 232574 w 505519"/>
                  <a:gd name="connsiteY97" fmla="*/ 43123 h 60610"/>
                  <a:gd name="connsiteX98" fmla="*/ 225262 w 505519"/>
                  <a:gd name="connsiteY98" fmla="*/ 42347 h 60610"/>
                  <a:gd name="connsiteX99" fmla="*/ 225262 w 505519"/>
                  <a:gd name="connsiteY99" fmla="*/ 19578 h 60610"/>
                  <a:gd name="connsiteX100" fmla="*/ 234693 w 505519"/>
                  <a:gd name="connsiteY100" fmla="*/ 16698 h 60610"/>
                  <a:gd name="connsiteX101" fmla="*/ 265073 w 505519"/>
                  <a:gd name="connsiteY101" fmla="*/ 43049 h 60610"/>
                  <a:gd name="connsiteX102" fmla="*/ 256448 w 505519"/>
                  <a:gd name="connsiteY102" fmla="*/ 31470 h 60610"/>
                  <a:gd name="connsiteX103" fmla="*/ 277547 w 505519"/>
                  <a:gd name="connsiteY103" fmla="*/ 31470 h 60610"/>
                  <a:gd name="connsiteX104" fmla="*/ 277666 w 505519"/>
                  <a:gd name="connsiteY104" fmla="*/ 28411 h 60610"/>
                  <a:gd name="connsiteX105" fmla="*/ 265446 w 505519"/>
                  <a:gd name="connsiteY105" fmla="*/ 13251 h 60610"/>
                  <a:gd name="connsiteX106" fmla="*/ 252673 w 505519"/>
                  <a:gd name="connsiteY106" fmla="*/ 30008 h 60610"/>
                  <a:gd name="connsiteX107" fmla="*/ 264700 w 505519"/>
                  <a:gd name="connsiteY107" fmla="*/ 46421 h 60610"/>
                  <a:gd name="connsiteX108" fmla="*/ 276547 w 505519"/>
                  <a:gd name="connsiteY108" fmla="*/ 45526 h 60610"/>
                  <a:gd name="connsiteX109" fmla="*/ 276428 w 505519"/>
                  <a:gd name="connsiteY109" fmla="*/ 42407 h 60610"/>
                  <a:gd name="connsiteX110" fmla="*/ 265073 w 505519"/>
                  <a:gd name="connsiteY110" fmla="*/ 42974 h 60610"/>
                  <a:gd name="connsiteX111" fmla="*/ 256448 w 505519"/>
                  <a:gd name="connsiteY111" fmla="*/ 28277 h 60610"/>
                  <a:gd name="connsiteX112" fmla="*/ 265401 w 505519"/>
                  <a:gd name="connsiteY112" fmla="*/ 16578 h 60610"/>
                  <a:gd name="connsiteX113" fmla="*/ 273906 w 505519"/>
                  <a:gd name="connsiteY113" fmla="*/ 28277 h 60610"/>
                  <a:gd name="connsiteX114" fmla="*/ 306628 w 505519"/>
                  <a:gd name="connsiteY114" fmla="*/ 23412 h 60610"/>
                  <a:gd name="connsiteX115" fmla="*/ 297019 w 505519"/>
                  <a:gd name="connsiteY115" fmla="*/ 13251 h 60610"/>
                  <a:gd name="connsiteX116" fmla="*/ 284993 w 505519"/>
                  <a:gd name="connsiteY116" fmla="*/ 14594 h 60610"/>
                  <a:gd name="connsiteX117" fmla="*/ 285172 w 505519"/>
                  <a:gd name="connsiteY117" fmla="*/ 17668 h 60610"/>
                  <a:gd name="connsiteX118" fmla="*/ 296900 w 505519"/>
                  <a:gd name="connsiteY118" fmla="*/ 16698 h 60610"/>
                  <a:gd name="connsiteX119" fmla="*/ 302973 w 505519"/>
                  <a:gd name="connsiteY119" fmla="*/ 23412 h 60610"/>
                  <a:gd name="connsiteX120" fmla="*/ 302973 w 505519"/>
                  <a:gd name="connsiteY120" fmla="*/ 26397 h 60610"/>
                  <a:gd name="connsiteX121" fmla="*/ 292423 w 505519"/>
                  <a:gd name="connsiteY121" fmla="*/ 27486 h 60610"/>
                  <a:gd name="connsiteX122" fmla="*/ 283321 w 505519"/>
                  <a:gd name="connsiteY122" fmla="*/ 36827 h 60610"/>
                  <a:gd name="connsiteX123" fmla="*/ 291812 w 505519"/>
                  <a:gd name="connsiteY123" fmla="*/ 46466 h 60610"/>
                  <a:gd name="connsiteX124" fmla="*/ 303465 w 505519"/>
                  <a:gd name="connsiteY124" fmla="*/ 43855 h 60610"/>
                  <a:gd name="connsiteX125" fmla="*/ 310478 w 505519"/>
                  <a:gd name="connsiteY125" fmla="*/ 46406 h 60610"/>
                  <a:gd name="connsiteX126" fmla="*/ 310657 w 505519"/>
                  <a:gd name="connsiteY126" fmla="*/ 43347 h 60610"/>
                  <a:gd name="connsiteX127" fmla="*/ 306628 w 505519"/>
                  <a:gd name="connsiteY127" fmla="*/ 40527 h 60610"/>
                  <a:gd name="connsiteX128" fmla="*/ 306628 w 505519"/>
                  <a:gd name="connsiteY128" fmla="*/ 23412 h 60610"/>
                  <a:gd name="connsiteX129" fmla="*/ 302973 w 505519"/>
                  <a:gd name="connsiteY129" fmla="*/ 29381 h 60610"/>
                  <a:gd name="connsiteX130" fmla="*/ 302973 w 505519"/>
                  <a:gd name="connsiteY130" fmla="*/ 40960 h 60610"/>
                  <a:gd name="connsiteX131" fmla="*/ 292304 w 505519"/>
                  <a:gd name="connsiteY131" fmla="*/ 43198 h 60610"/>
                  <a:gd name="connsiteX132" fmla="*/ 287156 w 505519"/>
                  <a:gd name="connsiteY132" fmla="*/ 36737 h 60610"/>
                  <a:gd name="connsiteX133" fmla="*/ 292856 w 505519"/>
                  <a:gd name="connsiteY133" fmla="*/ 30470 h 60610"/>
                  <a:gd name="connsiteX134" fmla="*/ 302973 w 505519"/>
                  <a:gd name="connsiteY134" fmla="*/ 29381 h 60610"/>
                  <a:gd name="connsiteX135" fmla="*/ 319893 w 505519"/>
                  <a:gd name="connsiteY135" fmla="*/ 45794 h 60610"/>
                  <a:gd name="connsiteX136" fmla="*/ 319893 w 505519"/>
                  <a:gd name="connsiteY136" fmla="*/ 19384 h 60610"/>
                  <a:gd name="connsiteX137" fmla="*/ 329458 w 505519"/>
                  <a:gd name="connsiteY137" fmla="*/ 16698 h 60610"/>
                  <a:gd name="connsiteX138" fmla="*/ 336650 w 505519"/>
                  <a:gd name="connsiteY138" fmla="*/ 29232 h 60610"/>
                  <a:gd name="connsiteX139" fmla="*/ 336650 w 505519"/>
                  <a:gd name="connsiteY139" fmla="*/ 45899 h 60610"/>
                  <a:gd name="connsiteX140" fmla="*/ 340366 w 505519"/>
                  <a:gd name="connsiteY140" fmla="*/ 45899 h 60610"/>
                  <a:gd name="connsiteX141" fmla="*/ 340366 w 505519"/>
                  <a:gd name="connsiteY141" fmla="*/ 29038 h 60610"/>
                  <a:gd name="connsiteX142" fmla="*/ 330010 w 505519"/>
                  <a:gd name="connsiteY142" fmla="*/ 13251 h 60610"/>
                  <a:gd name="connsiteX143" fmla="*/ 319893 w 505519"/>
                  <a:gd name="connsiteY143" fmla="*/ 16235 h 60610"/>
                  <a:gd name="connsiteX144" fmla="*/ 319893 w 505519"/>
                  <a:gd name="connsiteY144" fmla="*/ 13878 h 60610"/>
                  <a:gd name="connsiteX145" fmla="*/ 316253 w 505519"/>
                  <a:gd name="connsiteY145" fmla="*/ 13878 h 60610"/>
                  <a:gd name="connsiteX146" fmla="*/ 316253 w 505519"/>
                  <a:gd name="connsiteY146" fmla="*/ 45899 h 60610"/>
                  <a:gd name="connsiteX147" fmla="*/ 367224 w 505519"/>
                  <a:gd name="connsiteY147" fmla="*/ 32768 h 60610"/>
                  <a:gd name="connsiteX148" fmla="*/ 367224 w 505519"/>
                  <a:gd name="connsiteY148" fmla="*/ 1433 h 60610"/>
                  <a:gd name="connsiteX149" fmla="*/ 363449 w 505519"/>
                  <a:gd name="connsiteY149" fmla="*/ 1433 h 60610"/>
                  <a:gd name="connsiteX150" fmla="*/ 363449 w 505519"/>
                  <a:gd name="connsiteY150" fmla="*/ 32768 h 60610"/>
                  <a:gd name="connsiteX151" fmla="*/ 377952 w 505519"/>
                  <a:gd name="connsiteY151" fmla="*/ 46436 h 60610"/>
                  <a:gd name="connsiteX152" fmla="*/ 392963 w 505519"/>
                  <a:gd name="connsiteY152" fmla="*/ 32768 h 60610"/>
                  <a:gd name="connsiteX153" fmla="*/ 392963 w 505519"/>
                  <a:gd name="connsiteY153" fmla="*/ 1433 h 60610"/>
                  <a:gd name="connsiteX154" fmla="*/ 389128 w 505519"/>
                  <a:gd name="connsiteY154" fmla="*/ 1433 h 60610"/>
                  <a:gd name="connsiteX155" fmla="*/ 389128 w 505519"/>
                  <a:gd name="connsiteY155" fmla="*/ 32768 h 60610"/>
                  <a:gd name="connsiteX156" fmla="*/ 377952 w 505519"/>
                  <a:gd name="connsiteY156" fmla="*/ 42870 h 60610"/>
                  <a:gd name="connsiteX157" fmla="*/ 367224 w 505519"/>
                  <a:gd name="connsiteY157" fmla="*/ 32768 h 60610"/>
                  <a:gd name="connsiteX158" fmla="*/ 406407 w 505519"/>
                  <a:gd name="connsiteY158" fmla="*/ 45899 h 60610"/>
                  <a:gd name="connsiteX159" fmla="*/ 406407 w 505519"/>
                  <a:gd name="connsiteY159" fmla="*/ 19384 h 60610"/>
                  <a:gd name="connsiteX160" fmla="*/ 415957 w 505519"/>
                  <a:gd name="connsiteY160" fmla="*/ 16698 h 60610"/>
                  <a:gd name="connsiteX161" fmla="*/ 423164 w 505519"/>
                  <a:gd name="connsiteY161" fmla="*/ 29232 h 60610"/>
                  <a:gd name="connsiteX162" fmla="*/ 423164 w 505519"/>
                  <a:gd name="connsiteY162" fmla="*/ 45899 h 60610"/>
                  <a:gd name="connsiteX163" fmla="*/ 426879 w 505519"/>
                  <a:gd name="connsiteY163" fmla="*/ 45899 h 60610"/>
                  <a:gd name="connsiteX164" fmla="*/ 426879 w 505519"/>
                  <a:gd name="connsiteY164" fmla="*/ 29038 h 60610"/>
                  <a:gd name="connsiteX165" fmla="*/ 416524 w 505519"/>
                  <a:gd name="connsiteY165" fmla="*/ 13251 h 60610"/>
                  <a:gd name="connsiteX166" fmla="*/ 406407 w 505519"/>
                  <a:gd name="connsiteY166" fmla="*/ 16235 h 60610"/>
                  <a:gd name="connsiteX167" fmla="*/ 406407 w 505519"/>
                  <a:gd name="connsiteY167" fmla="*/ 13878 h 60610"/>
                  <a:gd name="connsiteX168" fmla="*/ 402752 w 505519"/>
                  <a:gd name="connsiteY168" fmla="*/ 13878 h 60610"/>
                  <a:gd name="connsiteX169" fmla="*/ 402752 w 505519"/>
                  <a:gd name="connsiteY169" fmla="*/ 45899 h 60610"/>
                  <a:gd name="connsiteX170" fmla="*/ 435817 w 505519"/>
                  <a:gd name="connsiteY170" fmla="*/ 45899 h 60610"/>
                  <a:gd name="connsiteX171" fmla="*/ 439458 w 505519"/>
                  <a:gd name="connsiteY171" fmla="*/ 45899 h 60610"/>
                  <a:gd name="connsiteX172" fmla="*/ 439458 w 505519"/>
                  <a:gd name="connsiteY172" fmla="*/ 13893 h 60610"/>
                  <a:gd name="connsiteX173" fmla="*/ 435817 w 505519"/>
                  <a:gd name="connsiteY173" fmla="*/ 13893 h 60610"/>
                  <a:gd name="connsiteX174" fmla="*/ 435817 w 505519"/>
                  <a:gd name="connsiteY174" fmla="*/ 45899 h 60610"/>
                  <a:gd name="connsiteX175" fmla="*/ 435817 w 505519"/>
                  <a:gd name="connsiteY175" fmla="*/ 5939 h 60610"/>
                  <a:gd name="connsiteX176" fmla="*/ 439458 w 505519"/>
                  <a:gd name="connsiteY176" fmla="*/ 5939 h 60610"/>
                  <a:gd name="connsiteX177" fmla="*/ 439458 w 505519"/>
                  <a:gd name="connsiteY177" fmla="*/ 1135 h 60610"/>
                  <a:gd name="connsiteX178" fmla="*/ 435817 w 505519"/>
                  <a:gd name="connsiteY178" fmla="*/ 1135 h 60610"/>
                  <a:gd name="connsiteX179" fmla="*/ 435817 w 505519"/>
                  <a:gd name="connsiteY179" fmla="*/ 5925 h 60610"/>
                  <a:gd name="connsiteX180" fmla="*/ 460497 w 505519"/>
                  <a:gd name="connsiteY180" fmla="*/ 13296 h 60610"/>
                  <a:gd name="connsiteX181" fmla="*/ 447471 w 505519"/>
                  <a:gd name="connsiteY181" fmla="*/ 29470 h 60610"/>
                  <a:gd name="connsiteX182" fmla="*/ 460497 w 505519"/>
                  <a:gd name="connsiteY182" fmla="*/ 46540 h 60610"/>
                  <a:gd name="connsiteX183" fmla="*/ 473434 w 505519"/>
                  <a:gd name="connsiteY183" fmla="*/ 29485 h 60610"/>
                  <a:gd name="connsiteX184" fmla="*/ 460482 w 505519"/>
                  <a:gd name="connsiteY184" fmla="*/ 13311 h 60610"/>
                  <a:gd name="connsiteX185" fmla="*/ 460497 w 505519"/>
                  <a:gd name="connsiteY185" fmla="*/ 43138 h 60610"/>
                  <a:gd name="connsiteX186" fmla="*/ 451306 w 505519"/>
                  <a:gd name="connsiteY186" fmla="*/ 29441 h 60610"/>
                  <a:gd name="connsiteX187" fmla="*/ 460497 w 505519"/>
                  <a:gd name="connsiteY187" fmla="*/ 16653 h 60610"/>
                  <a:gd name="connsiteX188" fmla="*/ 469674 w 505519"/>
                  <a:gd name="connsiteY188" fmla="*/ 29441 h 60610"/>
                  <a:gd name="connsiteX189" fmla="*/ 460497 w 505519"/>
                  <a:gd name="connsiteY189" fmla="*/ 43138 h 60610"/>
                  <a:gd name="connsiteX190" fmla="*/ 485117 w 505519"/>
                  <a:gd name="connsiteY190" fmla="*/ 45869 h 60610"/>
                  <a:gd name="connsiteX191" fmla="*/ 485117 w 505519"/>
                  <a:gd name="connsiteY191" fmla="*/ 19384 h 60610"/>
                  <a:gd name="connsiteX192" fmla="*/ 494667 w 505519"/>
                  <a:gd name="connsiteY192" fmla="*/ 16698 h 60610"/>
                  <a:gd name="connsiteX193" fmla="*/ 501859 w 505519"/>
                  <a:gd name="connsiteY193" fmla="*/ 29232 h 60610"/>
                  <a:gd name="connsiteX194" fmla="*/ 501859 w 505519"/>
                  <a:gd name="connsiteY194" fmla="*/ 45899 h 60610"/>
                  <a:gd name="connsiteX195" fmla="*/ 505574 w 505519"/>
                  <a:gd name="connsiteY195" fmla="*/ 45899 h 60610"/>
                  <a:gd name="connsiteX196" fmla="*/ 505574 w 505519"/>
                  <a:gd name="connsiteY196" fmla="*/ 29038 h 60610"/>
                  <a:gd name="connsiteX197" fmla="*/ 495219 w 505519"/>
                  <a:gd name="connsiteY197" fmla="*/ 13251 h 60610"/>
                  <a:gd name="connsiteX198" fmla="*/ 485117 w 505519"/>
                  <a:gd name="connsiteY198" fmla="*/ 16235 h 60610"/>
                  <a:gd name="connsiteX199" fmla="*/ 485117 w 505519"/>
                  <a:gd name="connsiteY199" fmla="*/ 13878 h 60610"/>
                  <a:gd name="connsiteX200" fmla="*/ 481461 w 505519"/>
                  <a:gd name="connsiteY200" fmla="*/ 13878 h 60610"/>
                  <a:gd name="connsiteX201" fmla="*/ 481461 w 505519"/>
                  <a:gd name="connsiteY201" fmla="*/ 45899 h 60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</a:cxnLst>
                <a:rect l="l" t="t" r="r" b="b"/>
                <a:pathLst>
                  <a:path w="505519" h="60610">
                    <a:moveTo>
                      <a:pt x="18707" y="17280"/>
                    </a:moveTo>
                    <a:lnTo>
                      <a:pt x="18707" y="13893"/>
                    </a:lnTo>
                    <a:lnTo>
                      <a:pt x="8351" y="13893"/>
                    </a:lnTo>
                    <a:lnTo>
                      <a:pt x="8351" y="3850"/>
                    </a:lnTo>
                    <a:lnTo>
                      <a:pt x="4636" y="3850"/>
                    </a:lnTo>
                    <a:lnTo>
                      <a:pt x="4636" y="13893"/>
                    </a:lnTo>
                    <a:lnTo>
                      <a:pt x="55" y="13893"/>
                    </a:lnTo>
                    <a:lnTo>
                      <a:pt x="55" y="17280"/>
                    </a:lnTo>
                    <a:lnTo>
                      <a:pt x="4636" y="17280"/>
                    </a:lnTo>
                    <a:lnTo>
                      <a:pt x="4636" y="34991"/>
                    </a:lnTo>
                    <a:cubicBezTo>
                      <a:pt x="4636" y="44198"/>
                      <a:pt x="6874" y="46555"/>
                      <a:pt x="13007" y="46555"/>
                    </a:cubicBezTo>
                    <a:cubicBezTo>
                      <a:pt x="15106" y="46461"/>
                      <a:pt x="17198" y="46252"/>
                      <a:pt x="19274" y="45929"/>
                    </a:cubicBezTo>
                    <a:lnTo>
                      <a:pt x="19020" y="42676"/>
                    </a:lnTo>
                    <a:cubicBezTo>
                      <a:pt x="19020" y="42676"/>
                      <a:pt x="15051" y="43123"/>
                      <a:pt x="13320" y="43123"/>
                    </a:cubicBezTo>
                    <a:cubicBezTo>
                      <a:pt x="8844" y="43123"/>
                      <a:pt x="8351" y="41064"/>
                      <a:pt x="8351" y="33081"/>
                    </a:cubicBezTo>
                    <a:lnTo>
                      <a:pt x="8351" y="17280"/>
                    </a:lnTo>
                    <a:close/>
                    <a:moveTo>
                      <a:pt x="28197" y="45899"/>
                    </a:moveTo>
                    <a:lnTo>
                      <a:pt x="28197" y="18876"/>
                    </a:lnTo>
                    <a:cubicBezTo>
                      <a:pt x="31219" y="17553"/>
                      <a:pt x="34464" y="16814"/>
                      <a:pt x="37761" y="16698"/>
                    </a:cubicBezTo>
                    <a:cubicBezTo>
                      <a:pt x="43894" y="16698"/>
                      <a:pt x="44894" y="19831"/>
                      <a:pt x="44894" y="29232"/>
                    </a:cubicBezTo>
                    <a:lnTo>
                      <a:pt x="44894" y="45899"/>
                    </a:lnTo>
                    <a:lnTo>
                      <a:pt x="48609" y="45899"/>
                    </a:lnTo>
                    <a:lnTo>
                      <a:pt x="48609" y="29038"/>
                    </a:lnTo>
                    <a:cubicBezTo>
                      <a:pt x="48609" y="17339"/>
                      <a:pt x="46744" y="13251"/>
                      <a:pt x="38254" y="13251"/>
                    </a:cubicBezTo>
                    <a:cubicBezTo>
                      <a:pt x="34774" y="13437"/>
                      <a:pt x="31361" y="14282"/>
                      <a:pt x="28197" y="15743"/>
                    </a:cubicBezTo>
                    <a:lnTo>
                      <a:pt x="28197" y="-357"/>
                    </a:lnTo>
                    <a:lnTo>
                      <a:pt x="24556" y="-357"/>
                    </a:lnTo>
                    <a:lnTo>
                      <a:pt x="24556" y="45899"/>
                    </a:lnTo>
                    <a:close/>
                    <a:moveTo>
                      <a:pt x="68648" y="43094"/>
                    </a:moveTo>
                    <a:cubicBezTo>
                      <a:pt x="62128" y="43094"/>
                      <a:pt x="60024" y="39065"/>
                      <a:pt x="60024" y="31515"/>
                    </a:cubicBezTo>
                    <a:lnTo>
                      <a:pt x="81108" y="31515"/>
                    </a:lnTo>
                    <a:lnTo>
                      <a:pt x="81227" y="28456"/>
                    </a:lnTo>
                    <a:cubicBezTo>
                      <a:pt x="81227" y="17712"/>
                      <a:pt x="77019" y="13296"/>
                      <a:pt x="69021" y="13296"/>
                    </a:cubicBezTo>
                    <a:cubicBezTo>
                      <a:pt x="61441" y="13296"/>
                      <a:pt x="56234" y="17772"/>
                      <a:pt x="56234" y="30052"/>
                    </a:cubicBezTo>
                    <a:cubicBezTo>
                      <a:pt x="56234" y="40736"/>
                      <a:pt x="59024" y="46466"/>
                      <a:pt x="68275" y="46466"/>
                    </a:cubicBezTo>
                    <a:cubicBezTo>
                      <a:pt x="72232" y="46368"/>
                      <a:pt x="76181" y="46069"/>
                      <a:pt x="80108" y="45570"/>
                    </a:cubicBezTo>
                    <a:lnTo>
                      <a:pt x="79989" y="42452"/>
                    </a:lnTo>
                    <a:cubicBezTo>
                      <a:pt x="79989" y="42452"/>
                      <a:pt x="73170" y="43019"/>
                      <a:pt x="68648" y="43019"/>
                    </a:cubicBezTo>
                    <a:close/>
                    <a:moveTo>
                      <a:pt x="60024" y="28321"/>
                    </a:moveTo>
                    <a:cubicBezTo>
                      <a:pt x="60024" y="19816"/>
                      <a:pt x="63366" y="16623"/>
                      <a:pt x="68977" y="16623"/>
                    </a:cubicBezTo>
                    <a:cubicBezTo>
                      <a:pt x="74587" y="16623"/>
                      <a:pt x="77467" y="19607"/>
                      <a:pt x="77467" y="28321"/>
                    </a:cubicBezTo>
                    <a:close/>
                    <a:moveTo>
                      <a:pt x="103296" y="45899"/>
                    </a:moveTo>
                    <a:lnTo>
                      <a:pt x="129154" y="45899"/>
                    </a:lnTo>
                    <a:lnTo>
                      <a:pt x="129154" y="42392"/>
                    </a:lnTo>
                    <a:lnTo>
                      <a:pt x="107086" y="42392"/>
                    </a:lnTo>
                    <a:lnTo>
                      <a:pt x="107086" y="25009"/>
                    </a:lnTo>
                    <a:lnTo>
                      <a:pt x="125379" y="25009"/>
                    </a:lnTo>
                    <a:lnTo>
                      <a:pt x="125379" y="21502"/>
                    </a:lnTo>
                    <a:lnTo>
                      <a:pt x="107086" y="21502"/>
                    </a:lnTo>
                    <a:lnTo>
                      <a:pt x="107086" y="4999"/>
                    </a:lnTo>
                    <a:lnTo>
                      <a:pt x="129110" y="4999"/>
                    </a:lnTo>
                    <a:lnTo>
                      <a:pt x="129110" y="1433"/>
                    </a:lnTo>
                    <a:lnTo>
                      <a:pt x="103251" y="1433"/>
                    </a:lnTo>
                    <a:lnTo>
                      <a:pt x="103251" y="45899"/>
                    </a:lnTo>
                    <a:close/>
                    <a:moveTo>
                      <a:pt x="155774" y="13937"/>
                    </a:moveTo>
                    <a:lnTo>
                      <a:pt x="155774" y="40408"/>
                    </a:lnTo>
                    <a:cubicBezTo>
                      <a:pt x="153005" y="42058"/>
                      <a:pt x="149864" y="42981"/>
                      <a:pt x="146642" y="43094"/>
                    </a:cubicBezTo>
                    <a:cubicBezTo>
                      <a:pt x="140435" y="43094"/>
                      <a:pt x="139510" y="40109"/>
                      <a:pt x="139510" y="30560"/>
                    </a:cubicBezTo>
                    <a:lnTo>
                      <a:pt x="139510" y="13893"/>
                    </a:lnTo>
                    <a:lnTo>
                      <a:pt x="135854" y="13893"/>
                    </a:lnTo>
                    <a:lnTo>
                      <a:pt x="135854" y="30589"/>
                    </a:lnTo>
                    <a:cubicBezTo>
                      <a:pt x="135854" y="42526"/>
                      <a:pt x="137585" y="46496"/>
                      <a:pt x="146209" y="46496"/>
                    </a:cubicBezTo>
                    <a:cubicBezTo>
                      <a:pt x="149591" y="46285"/>
                      <a:pt x="152872" y="45261"/>
                      <a:pt x="155774" y="43511"/>
                    </a:cubicBezTo>
                    <a:lnTo>
                      <a:pt x="155774" y="45899"/>
                    </a:lnTo>
                    <a:lnTo>
                      <a:pt x="159415" y="45899"/>
                    </a:lnTo>
                    <a:lnTo>
                      <a:pt x="159415" y="13893"/>
                    </a:lnTo>
                    <a:close/>
                    <a:moveTo>
                      <a:pt x="168681" y="45899"/>
                    </a:moveTo>
                    <a:lnTo>
                      <a:pt x="172337" y="45899"/>
                    </a:lnTo>
                    <a:lnTo>
                      <a:pt x="172337" y="21890"/>
                    </a:lnTo>
                    <a:cubicBezTo>
                      <a:pt x="175994" y="19731"/>
                      <a:pt x="179944" y="18113"/>
                      <a:pt x="184065" y="17086"/>
                    </a:cubicBezTo>
                    <a:lnTo>
                      <a:pt x="184065" y="13251"/>
                    </a:lnTo>
                    <a:cubicBezTo>
                      <a:pt x="179849" y="14210"/>
                      <a:pt x="175864" y="15989"/>
                      <a:pt x="172337" y="18488"/>
                    </a:cubicBezTo>
                    <a:lnTo>
                      <a:pt x="172337" y="13893"/>
                    </a:lnTo>
                    <a:lnTo>
                      <a:pt x="168681" y="13893"/>
                    </a:lnTo>
                    <a:lnTo>
                      <a:pt x="168681" y="45899"/>
                    </a:lnTo>
                    <a:close/>
                    <a:moveTo>
                      <a:pt x="200627" y="13296"/>
                    </a:moveTo>
                    <a:cubicBezTo>
                      <a:pt x="191003" y="13296"/>
                      <a:pt x="187601" y="18160"/>
                      <a:pt x="187601" y="29470"/>
                    </a:cubicBezTo>
                    <a:cubicBezTo>
                      <a:pt x="187601" y="41557"/>
                      <a:pt x="190197" y="46540"/>
                      <a:pt x="200627" y="46540"/>
                    </a:cubicBezTo>
                    <a:cubicBezTo>
                      <a:pt x="211057" y="46540"/>
                      <a:pt x="213579" y="41557"/>
                      <a:pt x="213579" y="29470"/>
                    </a:cubicBezTo>
                    <a:cubicBezTo>
                      <a:pt x="213579" y="18160"/>
                      <a:pt x="210177" y="13296"/>
                      <a:pt x="200627" y="13296"/>
                    </a:cubicBezTo>
                    <a:close/>
                    <a:moveTo>
                      <a:pt x="200627" y="43138"/>
                    </a:moveTo>
                    <a:cubicBezTo>
                      <a:pt x="192555" y="43138"/>
                      <a:pt x="191436" y="39229"/>
                      <a:pt x="191436" y="29441"/>
                    </a:cubicBezTo>
                    <a:cubicBezTo>
                      <a:pt x="191436" y="19652"/>
                      <a:pt x="193495" y="16653"/>
                      <a:pt x="200627" y="16653"/>
                    </a:cubicBezTo>
                    <a:cubicBezTo>
                      <a:pt x="207760" y="16653"/>
                      <a:pt x="209804" y="19846"/>
                      <a:pt x="209804" y="29441"/>
                    </a:cubicBezTo>
                    <a:cubicBezTo>
                      <a:pt x="209804" y="39035"/>
                      <a:pt x="208625" y="43138"/>
                      <a:pt x="200627" y="43138"/>
                    </a:cubicBezTo>
                    <a:close/>
                    <a:moveTo>
                      <a:pt x="221592" y="60253"/>
                    </a:moveTo>
                    <a:lnTo>
                      <a:pt x="225248" y="60253"/>
                    </a:lnTo>
                    <a:lnTo>
                      <a:pt x="225248" y="45690"/>
                    </a:lnTo>
                    <a:cubicBezTo>
                      <a:pt x="227702" y="46207"/>
                      <a:pt x="230200" y="46482"/>
                      <a:pt x="232708" y="46510"/>
                    </a:cubicBezTo>
                    <a:cubicBezTo>
                      <a:pt x="242318" y="46511"/>
                      <a:pt x="246137" y="41795"/>
                      <a:pt x="246137" y="29441"/>
                    </a:cubicBezTo>
                    <a:cubicBezTo>
                      <a:pt x="246137" y="18309"/>
                      <a:pt x="242855" y="13266"/>
                      <a:pt x="235111" y="13266"/>
                    </a:cubicBezTo>
                    <a:cubicBezTo>
                      <a:pt x="231640" y="13471"/>
                      <a:pt x="228273" y="14526"/>
                      <a:pt x="225307" y="16340"/>
                    </a:cubicBezTo>
                    <a:lnTo>
                      <a:pt x="225307" y="13907"/>
                    </a:lnTo>
                    <a:lnTo>
                      <a:pt x="221652" y="13907"/>
                    </a:lnTo>
                    <a:lnTo>
                      <a:pt x="221652" y="60253"/>
                    </a:lnTo>
                    <a:close/>
                    <a:moveTo>
                      <a:pt x="234693" y="16698"/>
                    </a:moveTo>
                    <a:cubicBezTo>
                      <a:pt x="239527" y="16698"/>
                      <a:pt x="242258" y="20085"/>
                      <a:pt x="242258" y="29426"/>
                    </a:cubicBezTo>
                    <a:cubicBezTo>
                      <a:pt x="242258" y="39274"/>
                      <a:pt x="239781" y="43123"/>
                      <a:pt x="232574" y="43123"/>
                    </a:cubicBezTo>
                    <a:cubicBezTo>
                      <a:pt x="230119" y="43070"/>
                      <a:pt x="227674" y="42810"/>
                      <a:pt x="225262" y="42347"/>
                    </a:cubicBezTo>
                    <a:lnTo>
                      <a:pt x="225262" y="19578"/>
                    </a:lnTo>
                    <a:cubicBezTo>
                      <a:pt x="228139" y="17898"/>
                      <a:pt x="231368" y="16912"/>
                      <a:pt x="234693" y="16698"/>
                    </a:cubicBezTo>
                    <a:close/>
                    <a:moveTo>
                      <a:pt x="265073" y="43049"/>
                    </a:moveTo>
                    <a:cubicBezTo>
                      <a:pt x="258567" y="43049"/>
                      <a:pt x="256448" y="39020"/>
                      <a:pt x="256448" y="31470"/>
                    </a:cubicBezTo>
                    <a:lnTo>
                      <a:pt x="277547" y="31470"/>
                    </a:lnTo>
                    <a:lnTo>
                      <a:pt x="277666" y="28411"/>
                    </a:lnTo>
                    <a:cubicBezTo>
                      <a:pt x="277666" y="17668"/>
                      <a:pt x="273458" y="13251"/>
                      <a:pt x="265446" y="13251"/>
                    </a:cubicBezTo>
                    <a:cubicBezTo>
                      <a:pt x="257881" y="13251"/>
                      <a:pt x="252673" y="17727"/>
                      <a:pt x="252673" y="30008"/>
                    </a:cubicBezTo>
                    <a:cubicBezTo>
                      <a:pt x="252673" y="40691"/>
                      <a:pt x="255463" y="46421"/>
                      <a:pt x="264700" y="46421"/>
                    </a:cubicBezTo>
                    <a:cubicBezTo>
                      <a:pt x="268661" y="46324"/>
                      <a:pt x="272616" y="46025"/>
                      <a:pt x="276547" y="45526"/>
                    </a:cubicBezTo>
                    <a:lnTo>
                      <a:pt x="276428" y="42407"/>
                    </a:lnTo>
                    <a:cubicBezTo>
                      <a:pt x="276428" y="42407"/>
                      <a:pt x="269609" y="42974"/>
                      <a:pt x="265073" y="42974"/>
                    </a:cubicBezTo>
                    <a:close/>
                    <a:moveTo>
                      <a:pt x="256448" y="28277"/>
                    </a:moveTo>
                    <a:cubicBezTo>
                      <a:pt x="256448" y="19772"/>
                      <a:pt x="259805" y="16578"/>
                      <a:pt x="265401" y="16578"/>
                    </a:cubicBezTo>
                    <a:cubicBezTo>
                      <a:pt x="270996" y="16578"/>
                      <a:pt x="273906" y="19563"/>
                      <a:pt x="273906" y="28277"/>
                    </a:cubicBezTo>
                    <a:close/>
                    <a:moveTo>
                      <a:pt x="306628" y="23412"/>
                    </a:moveTo>
                    <a:cubicBezTo>
                      <a:pt x="306628" y="16638"/>
                      <a:pt x="303778" y="13251"/>
                      <a:pt x="297019" y="13251"/>
                    </a:cubicBezTo>
                    <a:cubicBezTo>
                      <a:pt x="292981" y="13378"/>
                      <a:pt x="288959" y="13827"/>
                      <a:pt x="284993" y="14594"/>
                    </a:cubicBezTo>
                    <a:lnTo>
                      <a:pt x="285172" y="17668"/>
                    </a:lnTo>
                    <a:cubicBezTo>
                      <a:pt x="289062" y="17145"/>
                      <a:pt x="292976" y="16821"/>
                      <a:pt x="296900" y="16698"/>
                    </a:cubicBezTo>
                    <a:cubicBezTo>
                      <a:pt x="300869" y="16698"/>
                      <a:pt x="302973" y="18563"/>
                      <a:pt x="302973" y="23412"/>
                    </a:cubicBezTo>
                    <a:lnTo>
                      <a:pt x="302973" y="26397"/>
                    </a:lnTo>
                    <a:lnTo>
                      <a:pt x="292423" y="27486"/>
                    </a:lnTo>
                    <a:cubicBezTo>
                      <a:pt x="286156" y="28127"/>
                      <a:pt x="283321" y="30933"/>
                      <a:pt x="283321" y="36827"/>
                    </a:cubicBezTo>
                    <a:cubicBezTo>
                      <a:pt x="283321" y="43213"/>
                      <a:pt x="286306" y="46466"/>
                      <a:pt x="291812" y="46466"/>
                    </a:cubicBezTo>
                    <a:cubicBezTo>
                      <a:pt x="295823" y="46315"/>
                      <a:pt x="299773" y="45430"/>
                      <a:pt x="303465" y="43855"/>
                    </a:cubicBezTo>
                    <a:cubicBezTo>
                      <a:pt x="305136" y="45764"/>
                      <a:pt x="307434" y="46406"/>
                      <a:pt x="310478" y="46406"/>
                    </a:cubicBezTo>
                    <a:lnTo>
                      <a:pt x="310657" y="43347"/>
                    </a:lnTo>
                    <a:cubicBezTo>
                      <a:pt x="308613" y="43094"/>
                      <a:pt x="306807" y="42452"/>
                      <a:pt x="306628" y="40527"/>
                    </a:cubicBezTo>
                    <a:lnTo>
                      <a:pt x="306628" y="23412"/>
                    </a:lnTo>
                    <a:close/>
                    <a:moveTo>
                      <a:pt x="302973" y="29381"/>
                    </a:moveTo>
                    <a:lnTo>
                      <a:pt x="302973" y="40960"/>
                    </a:lnTo>
                    <a:cubicBezTo>
                      <a:pt x="299559" y="42271"/>
                      <a:pt x="295957" y="43027"/>
                      <a:pt x="292304" y="43198"/>
                    </a:cubicBezTo>
                    <a:cubicBezTo>
                      <a:pt x="288887" y="43198"/>
                      <a:pt x="287156" y="40840"/>
                      <a:pt x="287156" y="36737"/>
                    </a:cubicBezTo>
                    <a:cubicBezTo>
                      <a:pt x="287156" y="32902"/>
                      <a:pt x="288648" y="30858"/>
                      <a:pt x="292856" y="30470"/>
                    </a:cubicBezTo>
                    <a:lnTo>
                      <a:pt x="302973" y="29381"/>
                    </a:lnTo>
                    <a:close/>
                    <a:moveTo>
                      <a:pt x="319893" y="45794"/>
                    </a:moveTo>
                    <a:lnTo>
                      <a:pt x="319893" y="19384"/>
                    </a:lnTo>
                    <a:cubicBezTo>
                      <a:pt x="322840" y="17783"/>
                      <a:pt x="326109" y="16865"/>
                      <a:pt x="329458" y="16698"/>
                    </a:cubicBezTo>
                    <a:cubicBezTo>
                      <a:pt x="335665" y="16698"/>
                      <a:pt x="336650" y="19831"/>
                      <a:pt x="336650" y="29232"/>
                    </a:cubicBezTo>
                    <a:lnTo>
                      <a:pt x="336650" y="45899"/>
                    </a:lnTo>
                    <a:lnTo>
                      <a:pt x="340366" y="45899"/>
                    </a:lnTo>
                    <a:lnTo>
                      <a:pt x="340366" y="29038"/>
                    </a:lnTo>
                    <a:cubicBezTo>
                      <a:pt x="340366" y="17339"/>
                      <a:pt x="338515" y="13251"/>
                      <a:pt x="330010" y="13251"/>
                    </a:cubicBezTo>
                    <a:cubicBezTo>
                      <a:pt x="326459" y="13484"/>
                      <a:pt x="323003" y="14504"/>
                      <a:pt x="319893" y="16235"/>
                    </a:cubicBezTo>
                    <a:lnTo>
                      <a:pt x="319893" y="13878"/>
                    </a:lnTo>
                    <a:lnTo>
                      <a:pt x="316253" y="13878"/>
                    </a:lnTo>
                    <a:lnTo>
                      <a:pt x="316253" y="45899"/>
                    </a:lnTo>
                    <a:close/>
                    <a:moveTo>
                      <a:pt x="367224" y="32768"/>
                    </a:moveTo>
                    <a:lnTo>
                      <a:pt x="367224" y="1433"/>
                    </a:lnTo>
                    <a:lnTo>
                      <a:pt x="363449" y="1433"/>
                    </a:lnTo>
                    <a:lnTo>
                      <a:pt x="363449" y="32768"/>
                    </a:lnTo>
                    <a:cubicBezTo>
                      <a:pt x="363449" y="42676"/>
                      <a:pt x="368835" y="46436"/>
                      <a:pt x="377952" y="46436"/>
                    </a:cubicBezTo>
                    <a:cubicBezTo>
                      <a:pt x="387577" y="46436"/>
                      <a:pt x="392963" y="42676"/>
                      <a:pt x="392963" y="32768"/>
                    </a:cubicBezTo>
                    <a:lnTo>
                      <a:pt x="392963" y="1433"/>
                    </a:lnTo>
                    <a:lnTo>
                      <a:pt x="389128" y="1433"/>
                    </a:lnTo>
                    <a:lnTo>
                      <a:pt x="389128" y="32768"/>
                    </a:lnTo>
                    <a:cubicBezTo>
                      <a:pt x="389128" y="40229"/>
                      <a:pt x="385085" y="42870"/>
                      <a:pt x="377952" y="42870"/>
                    </a:cubicBezTo>
                    <a:cubicBezTo>
                      <a:pt x="371253" y="42870"/>
                      <a:pt x="367224" y="40109"/>
                      <a:pt x="367224" y="32768"/>
                    </a:cubicBezTo>
                    <a:close/>
                    <a:moveTo>
                      <a:pt x="406407" y="45899"/>
                    </a:moveTo>
                    <a:lnTo>
                      <a:pt x="406407" y="19384"/>
                    </a:lnTo>
                    <a:cubicBezTo>
                      <a:pt x="409348" y="17782"/>
                      <a:pt x="412612" y="16864"/>
                      <a:pt x="415957" y="16698"/>
                    </a:cubicBezTo>
                    <a:cubicBezTo>
                      <a:pt x="422164" y="16698"/>
                      <a:pt x="423164" y="19831"/>
                      <a:pt x="423164" y="29232"/>
                    </a:cubicBezTo>
                    <a:lnTo>
                      <a:pt x="423164" y="45899"/>
                    </a:lnTo>
                    <a:lnTo>
                      <a:pt x="426879" y="45899"/>
                    </a:lnTo>
                    <a:lnTo>
                      <a:pt x="426879" y="29038"/>
                    </a:lnTo>
                    <a:cubicBezTo>
                      <a:pt x="426879" y="17339"/>
                      <a:pt x="425014" y="13251"/>
                      <a:pt x="416524" y="13251"/>
                    </a:cubicBezTo>
                    <a:cubicBezTo>
                      <a:pt x="412971" y="13479"/>
                      <a:pt x="409515" y="14499"/>
                      <a:pt x="406407" y="16235"/>
                    </a:cubicBezTo>
                    <a:lnTo>
                      <a:pt x="406407" y="13878"/>
                    </a:lnTo>
                    <a:lnTo>
                      <a:pt x="402752" y="13878"/>
                    </a:lnTo>
                    <a:lnTo>
                      <a:pt x="402752" y="45899"/>
                    </a:lnTo>
                    <a:close/>
                    <a:moveTo>
                      <a:pt x="435817" y="45899"/>
                    </a:moveTo>
                    <a:lnTo>
                      <a:pt x="439458" y="45899"/>
                    </a:lnTo>
                    <a:lnTo>
                      <a:pt x="439458" y="13893"/>
                    </a:lnTo>
                    <a:lnTo>
                      <a:pt x="435817" y="13893"/>
                    </a:lnTo>
                    <a:lnTo>
                      <a:pt x="435817" y="45899"/>
                    </a:lnTo>
                    <a:close/>
                    <a:moveTo>
                      <a:pt x="435817" y="5939"/>
                    </a:moveTo>
                    <a:lnTo>
                      <a:pt x="439458" y="5939"/>
                    </a:lnTo>
                    <a:lnTo>
                      <a:pt x="439458" y="1135"/>
                    </a:lnTo>
                    <a:lnTo>
                      <a:pt x="435817" y="1135"/>
                    </a:lnTo>
                    <a:lnTo>
                      <a:pt x="435817" y="5925"/>
                    </a:lnTo>
                    <a:close/>
                    <a:moveTo>
                      <a:pt x="460497" y="13296"/>
                    </a:moveTo>
                    <a:cubicBezTo>
                      <a:pt x="450873" y="13296"/>
                      <a:pt x="447471" y="18160"/>
                      <a:pt x="447471" y="29470"/>
                    </a:cubicBezTo>
                    <a:cubicBezTo>
                      <a:pt x="447471" y="41557"/>
                      <a:pt x="450067" y="46540"/>
                      <a:pt x="460497" y="46540"/>
                    </a:cubicBezTo>
                    <a:cubicBezTo>
                      <a:pt x="470927" y="46540"/>
                      <a:pt x="473434" y="41512"/>
                      <a:pt x="473434" y="29485"/>
                    </a:cubicBezTo>
                    <a:cubicBezTo>
                      <a:pt x="473434" y="18175"/>
                      <a:pt x="470032" y="13311"/>
                      <a:pt x="460482" y="13311"/>
                    </a:cubicBezTo>
                    <a:close/>
                    <a:moveTo>
                      <a:pt x="460497" y="43138"/>
                    </a:moveTo>
                    <a:cubicBezTo>
                      <a:pt x="452425" y="43138"/>
                      <a:pt x="451306" y="39229"/>
                      <a:pt x="451306" y="29441"/>
                    </a:cubicBezTo>
                    <a:cubicBezTo>
                      <a:pt x="451306" y="19652"/>
                      <a:pt x="453350" y="16653"/>
                      <a:pt x="460497" y="16653"/>
                    </a:cubicBezTo>
                    <a:cubicBezTo>
                      <a:pt x="467644" y="16653"/>
                      <a:pt x="469674" y="19846"/>
                      <a:pt x="469674" y="29441"/>
                    </a:cubicBezTo>
                    <a:cubicBezTo>
                      <a:pt x="469674" y="39035"/>
                      <a:pt x="468495" y="43138"/>
                      <a:pt x="460497" y="43138"/>
                    </a:cubicBezTo>
                    <a:close/>
                    <a:moveTo>
                      <a:pt x="485117" y="45869"/>
                    </a:moveTo>
                    <a:lnTo>
                      <a:pt x="485117" y="19384"/>
                    </a:lnTo>
                    <a:cubicBezTo>
                      <a:pt x="488058" y="17782"/>
                      <a:pt x="491322" y="16864"/>
                      <a:pt x="494667" y="16698"/>
                    </a:cubicBezTo>
                    <a:cubicBezTo>
                      <a:pt x="500874" y="16698"/>
                      <a:pt x="501859" y="19831"/>
                      <a:pt x="501859" y="29232"/>
                    </a:cubicBezTo>
                    <a:lnTo>
                      <a:pt x="501859" y="45899"/>
                    </a:lnTo>
                    <a:lnTo>
                      <a:pt x="505574" y="45899"/>
                    </a:lnTo>
                    <a:lnTo>
                      <a:pt x="505574" y="29038"/>
                    </a:lnTo>
                    <a:cubicBezTo>
                      <a:pt x="505574" y="17339"/>
                      <a:pt x="503724" y="13251"/>
                      <a:pt x="495219" y="13251"/>
                    </a:cubicBezTo>
                    <a:cubicBezTo>
                      <a:pt x="491672" y="13481"/>
                      <a:pt x="488220" y="14501"/>
                      <a:pt x="485117" y="16235"/>
                    </a:cubicBezTo>
                    <a:lnTo>
                      <a:pt x="485117" y="13878"/>
                    </a:lnTo>
                    <a:lnTo>
                      <a:pt x="481461" y="13878"/>
                    </a:lnTo>
                    <a:lnTo>
                      <a:pt x="481461" y="45899"/>
                    </a:lnTo>
                    <a:close/>
                  </a:path>
                </a:pathLst>
              </a:custGeom>
              <a:solidFill>
                <a:schemeClr val="tx1"/>
              </a:solidFill>
              <a:ln w="14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2301">
                  <a:solidFill>
                    <a:schemeClr val="bg1"/>
                  </a:solidFill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CCCF6576-397D-40EC-A10B-1FDF54371262}"/>
                  </a:ext>
                </a:extLst>
              </p:cNvPr>
              <p:cNvSpPr/>
              <p:nvPr/>
            </p:nvSpPr>
            <p:spPr>
              <a:xfrm>
                <a:off x="1097492" y="4949561"/>
                <a:ext cx="427508" cy="51090"/>
              </a:xfrm>
              <a:custGeom>
                <a:avLst/>
                <a:gdLst>
                  <a:gd name="connsiteX0" fmla="*/ 13454 w 512293"/>
                  <a:gd name="connsiteY0" fmla="*/ 13878 h 61222"/>
                  <a:gd name="connsiteX1" fmla="*/ 3770 w 512293"/>
                  <a:gd name="connsiteY1" fmla="*/ 16235 h 61222"/>
                  <a:gd name="connsiteX2" fmla="*/ 3771 w 512293"/>
                  <a:gd name="connsiteY2" fmla="*/ 329 h 61222"/>
                  <a:gd name="connsiteX3" fmla="*/ 55 w 512293"/>
                  <a:gd name="connsiteY3" fmla="*/ 329 h 61222"/>
                  <a:gd name="connsiteX4" fmla="*/ 55 w 512293"/>
                  <a:gd name="connsiteY4" fmla="*/ 46481 h 61222"/>
                  <a:gd name="connsiteX5" fmla="*/ 9978 w 512293"/>
                  <a:gd name="connsiteY5" fmla="*/ 47122 h 61222"/>
                  <a:gd name="connsiteX6" fmla="*/ 24481 w 512293"/>
                  <a:gd name="connsiteY6" fmla="*/ 29993 h 61222"/>
                  <a:gd name="connsiteX7" fmla="*/ 13454 w 512293"/>
                  <a:gd name="connsiteY7" fmla="*/ 13878 h 61222"/>
                  <a:gd name="connsiteX8" fmla="*/ 9978 w 512293"/>
                  <a:gd name="connsiteY8" fmla="*/ 43720 h 61222"/>
                  <a:gd name="connsiteX9" fmla="*/ 3771 w 512293"/>
                  <a:gd name="connsiteY9" fmla="*/ 43332 h 61222"/>
                  <a:gd name="connsiteX10" fmla="*/ 3771 w 512293"/>
                  <a:gd name="connsiteY10" fmla="*/ 19503 h 61222"/>
                  <a:gd name="connsiteX11" fmla="*/ 13141 w 512293"/>
                  <a:gd name="connsiteY11" fmla="*/ 17324 h 61222"/>
                  <a:gd name="connsiteX12" fmla="*/ 20602 w 512293"/>
                  <a:gd name="connsiteY12" fmla="*/ 29993 h 61222"/>
                  <a:gd name="connsiteX13" fmla="*/ 9933 w 512293"/>
                  <a:gd name="connsiteY13" fmla="*/ 43675 h 61222"/>
                  <a:gd name="connsiteX14" fmla="*/ 28853 w 512293"/>
                  <a:gd name="connsiteY14" fmla="*/ 14519 h 61222"/>
                  <a:gd name="connsiteX15" fmla="*/ 37970 w 512293"/>
                  <a:gd name="connsiteY15" fmla="*/ 46481 h 61222"/>
                  <a:gd name="connsiteX16" fmla="*/ 42282 w 512293"/>
                  <a:gd name="connsiteY16" fmla="*/ 46481 h 61222"/>
                  <a:gd name="connsiteX17" fmla="*/ 38134 w 512293"/>
                  <a:gd name="connsiteY17" fmla="*/ 60865 h 61222"/>
                  <a:gd name="connsiteX18" fmla="*/ 41850 w 512293"/>
                  <a:gd name="connsiteY18" fmla="*/ 60865 h 61222"/>
                  <a:gd name="connsiteX19" fmla="*/ 55279 w 512293"/>
                  <a:gd name="connsiteY19" fmla="*/ 14519 h 61222"/>
                  <a:gd name="connsiteX20" fmla="*/ 51504 w 512293"/>
                  <a:gd name="connsiteY20" fmla="*/ 14519 h 61222"/>
                  <a:gd name="connsiteX21" fmla="*/ 43193 w 512293"/>
                  <a:gd name="connsiteY21" fmla="*/ 43168 h 61222"/>
                  <a:gd name="connsiteX22" fmla="*/ 40954 w 512293"/>
                  <a:gd name="connsiteY22" fmla="*/ 43168 h 61222"/>
                  <a:gd name="connsiteX23" fmla="*/ 32703 w 512293"/>
                  <a:gd name="connsiteY23" fmla="*/ 14519 h 61222"/>
                  <a:gd name="connsiteX24" fmla="*/ 90807 w 512293"/>
                  <a:gd name="connsiteY24" fmla="*/ 17906 h 61222"/>
                  <a:gd name="connsiteX25" fmla="*/ 90807 w 512293"/>
                  <a:gd name="connsiteY25" fmla="*/ 14519 h 61222"/>
                  <a:gd name="connsiteX26" fmla="*/ 80451 w 512293"/>
                  <a:gd name="connsiteY26" fmla="*/ 14519 h 61222"/>
                  <a:gd name="connsiteX27" fmla="*/ 80451 w 512293"/>
                  <a:gd name="connsiteY27" fmla="*/ 4477 h 61222"/>
                  <a:gd name="connsiteX28" fmla="*/ 76736 w 512293"/>
                  <a:gd name="connsiteY28" fmla="*/ 4477 h 61222"/>
                  <a:gd name="connsiteX29" fmla="*/ 76736 w 512293"/>
                  <a:gd name="connsiteY29" fmla="*/ 14519 h 61222"/>
                  <a:gd name="connsiteX30" fmla="*/ 72125 w 512293"/>
                  <a:gd name="connsiteY30" fmla="*/ 14519 h 61222"/>
                  <a:gd name="connsiteX31" fmla="*/ 72125 w 512293"/>
                  <a:gd name="connsiteY31" fmla="*/ 17906 h 61222"/>
                  <a:gd name="connsiteX32" fmla="*/ 76721 w 512293"/>
                  <a:gd name="connsiteY32" fmla="*/ 17906 h 61222"/>
                  <a:gd name="connsiteX33" fmla="*/ 76721 w 512293"/>
                  <a:gd name="connsiteY33" fmla="*/ 35618 h 61222"/>
                  <a:gd name="connsiteX34" fmla="*/ 85077 w 512293"/>
                  <a:gd name="connsiteY34" fmla="*/ 47182 h 61222"/>
                  <a:gd name="connsiteX35" fmla="*/ 91344 w 512293"/>
                  <a:gd name="connsiteY35" fmla="*/ 46555 h 61222"/>
                  <a:gd name="connsiteX36" fmla="*/ 91105 w 512293"/>
                  <a:gd name="connsiteY36" fmla="*/ 43287 h 61222"/>
                  <a:gd name="connsiteX37" fmla="*/ 85390 w 512293"/>
                  <a:gd name="connsiteY37" fmla="*/ 43750 h 61222"/>
                  <a:gd name="connsiteX38" fmla="*/ 80436 w 512293"/>
                  <a:gd name="connsiteY38" fmla="*/ 33693 h 61222"/>
                  <a:gd name="connsiteX39" fmla="*/ 80436 w 512293"/>
                  <a:gd name="connsiteY39" fmla="*/ 17906 h 61222"/>
                  <a:gd name="connsiteX40" fmla="*/ 100297 w 512293"/>
                  <a:gd name="connsiteY40" fmla="*/ 46481 h 61222"/>
                  <a:gd name="connsiteX41" fmla="*/ 100297 w 512293"/>
                  <a:gd name="connsiteY41" fmla="*/ 19503 h 61222"/>
                  <a:gd name="connsiteX42" fmla="*/ 109846 w 512293"/>
                  <a:gd name="connsiteY42" fmla="*/ 17324 h 61222"/>
                  <a:gd name="connsiteX43" fmla="*/ 116979 w 512293"/>
                  <a:gd name="connsiteY43" fmla="*/ 29858 h 61222"/>
                  <a:gd name="connsiteX44" fmla="*/ 116979 w 512293"/>
                  <a:gd name="connsiteY44" fmla="*/ 46481 h 61222"/>
                  <a:gd name="connsiteX45" fmla="*/ 120694 w 512293"/>
                  <a:gd name="connsiteY45" fmla="*/ 46481 h 61222"/>
                  <a:gd name="connsiteX46" fmla="*/ 120694 w 512293"/>
                  <a:gd name="connsiteY46" fmla="*/ 29664 h 61222"/>
                  <a:gd name="connsiteX47" fmla="*/ 110339 w 512293"/>
                  <a:gd name="connsiteY47" fmla="*/ 13878 h 61222"/>
                  <a:gd name="connsiteX48" fmla="*/ 100297 w 512293"/>
                  <a:gd name="connsiteY48" fmla="*/ 16369 h 61222"/>
                  <a:gd name="connsiteX49" fmla="*/ 100297 w 512293"/>
                  <a:gd name="connsiteY49" fmla="*/ 329 h 61222"/>
                  <a:gd name="connsiteX50" fmla="*/ 96641 w 512293"/>
                  <a:gd name="connsiteY50" fmla="*/ 329 h 61222"/>
                  <a:gd name="connsiteX51" fmla="*/ 96641 w 512293"/>
                  <a:gd name="connsiteY51" fmla="*/ 46481 h 61222"/>
                  <a:gd name="connsiteX52" fmla="*/ 140733 w 512293"/>
                  <a:gd name="connsiteY52" fmla="*/ 43675 h 61222"/>
                  <a:gd name="connsiteX53" fmla="*/ 132109 w 512293"/>
                  <a:gd name="connsiteY53" fmla="*/ 32097 h 61222"/>
                  <a:gd name="connsiteX54" fmla="*/ 153193 w 512293"/>
                  <a:gd name="connsiteY54" fmla="*/ 32097 h 61222"/>
                  <a:gd name="connsiteX55" fmla="*/ 153327 w 512293"/>
                  <a:gd name="connsiteY55" fmla="*/ 29038 h 61222"/>
                  <a:gd name="connsiteX56" fmla="*/ 141106 w 512293"/>
                  <a:gd name="connsiteY56" fmla="*/ 13878 h 61222"/>
                  <a:gd name="connsiteX57" fmla="*/ 128334 w 512293"/>
                  <a:gd name="connsiteY57" fmla="*/ 30634 h 61222"/>
                  <a:gd name="connsiteX58" fmla="*/ 140360 w 512293"/>
                  <a:gd name="connsiteY58" fmla="*/ 47048 h 61222"/>
                  <a:gd name="connsiteX59" fmla="*/ 152208 w 512293"/>
                  <a:gd name="connsiteY59" fmla="*/ 46152 h 61222"/>
                  <a:gd name="connsiteX60" fmla="*/ 152088 w 512293"/>
                  <a:gd name="connsiteY60" fmla="*/ 43034 h 61222"/>
                  <a:gd name="connsiteX61" fmla="*/ 140733 w 512293"/>
                  <a:gd name="connsiteY61" fmla="*/ 43601 h 61222"/>
                  <a:gd name="connsiteX62" fmla="*/ 132109 w 512293"/>
                  <a:gd name="connsiteY62" fmla="*/ 28903 h 61222"/>
                  <a:gd name="connsiteX63" fmla="*/ 141062 w 512293"/>
                  <a:gd name="connsiteY63" fmla="*/ 17205 h 61222"/>
                  <a:gd name="connsiteX64" fmla="*/ 149567 w 512293"/>
                  <a:gd name="connsiteY64" fmla="*/ 28903 h 61222"/>
                  <a:gd name="connsiteX65" fmla="*/ 175381 w 512293"/>
                  <a:gd name="connsiteY65" fmla="*/ 46481 h 61222"/>
                  <a:gd name="connsiteX66" fmla="*/ 201224 w 512293"/>
                  <a:gd name="connsiteY66" fmla="*/ 46481 h 61222"/>
                  <a:gd name="connsiteX67" fmla="*/ 201224 w 512293"/>
                  <a:gd name="connsiteY67" fmla="*/ 42974 h 61222"/>
                  <a:gd name="connsiteX68" fmla="*/ 179230 w 512293"/>
                  <a:gd name="connsiteY68" fmla="*/ 42974 h 61222"/>
                  <a:gd name="connsiteX69" fmla="*/ 179230 w 512293"/>
                  <a:gd name="connsiteY69" fmla="*/ 25636 h 61222"/>
                  <a:gd name="connsiteX70" fmla="*/ 197464 w 512293"/>
                  <a:gd name="connsiteY70" fmla="*/ 25636 h 61222"/>
                  <a:gd name="connsiteX71" fmla="*/ 197464 w 512293"/>
                  <a:gd name="connsiteY71" fmla="*/ 22129 h 61222"/>
                  <a:gd name="connsiteX72" fmla="*/ 179230 w 512293"/>
                  <a:gd name="connsiteY72" fmla="*/ 22129 h 61222"/>
                  <a:gd name="connsiteX73" fmla="*/ 179230 w 512293"/>
                  <a:gd name="connsiteY73" fmla="*/ 5626 h 61222"/>
                  <a:gd name="connsiteX74" fmla="*/ 201239 w 512293"/>
                  <a:gd name="connsiteY74" fmla="*/ 5626 h 61222"/>
                  <a:gd name="connsiteX75" fmla="*/ 201239 w 512293"/>
                  <a:gd name="connsiteY75" fmla="*/ 2060 h 61222"/>
                  <a:gd name="connsiteX76" fmla="*/ 175395 w 512293"/>
                  <a:gd name="connsiteY76" fmla="*/ 2060 h 61222"/>
                  <a:gd name="connsiteX77" fmla="*/ 175395 w 512293"/>
                  <a:gd name="connsiteY77" fmla="*/ 46481 h 61222"/>
                  <a:gd name="connsiteX78" fmla="*/ 209610 w 512293"/>
                  <a:gd name="connsiteY78" fmla="*/ 46481 h 61222"/>
                  <a:gd name="connsiteX79" fmla="*/ 213445 w 512293"/>
                  <a:gd name="connsiteY79" fmla="*/ 46481 h 61222"/>
                  <a:gd name="connsiteX80" fmla="*/ 213445 w 512293"/>
                  <a:gd name="connsiteY80" fmla="*/ 2045 h 61222"/>
                  <a:gd name="connsiteX81" fmla="*/ 209610 w 512293"/>
                  <a:gd name="connsiteY81" fmla="*/ 2045 h 61222"/>
                  <a:gd name="connsiteX82" fmla="*/ 209610 w 512293"/>
                  <a:gd name="connsiteY82" fmla="*/ 46481 h 61222"/>
                  <a:gd name="connsiteX83" fmla="*/ 219652 w 512293"/>
                  <a:gd name="connsiteY83" fmla="*/ 5626 h 61222"/>
                  <a:gd name="connsiteX84" fmla="*/ 233275 w 512293"/>
                  <a:gd name="connsiteY84" fmla="*/ 5626 h 61222"/>
                  <a:gd name="connsiteX85" fmla="*/ 233275 w 512293"/>
                  <a:gd name="connsiteY85" fmla="*/ 46481 h 61222"/>
                  <a:gd name="connsiteX86" fmla="*/ 237110 w 512293"/>
                  <a:gd name="connsiteY86" fmla="*/ 46481 h 61222"/>
                  <a:gd name="connsiteX87" fmla="*/ 237110 w 512293"/>
                  <a:gd name="connsiteY87" fmla="*/ 5626 h 61222"/>
                  <a:gd name="connsiteX88" fmla="*/ 250629 w 512293"/>
                  <a:gd name="connsiteY88" fmla="*/ 5626 h 61222"/>
                  <a:gd name="connsiteX89" fmla="*/ 250629 w 512293"/>
                  <a:gd name="connsiteY89" fmla="*/ 2060 h 61222"/>
                  <a:gd name="connsiteX90" fmla="*/ 219667 w 512293"/>
                  <a:gd name="connsiteY90" fmla="*/ 2060 h 61222"/>
                  <a:gd name="connsiteX91" fmla="*/ 219667 w 512293"/>
                  <a:gd name="connsiteY91" fmla="*/ 5626 h 61222"/>
                  <a:gd name="connsiteX92" fmla="*/ 249793 w 512293"/>
                  <a:gd name="connsiteY92" fmla="*/ 54344 h 61222"/>
                  <a:gd name="connsiteX93" fmla="*/ 252897 w 512293"/>
                  <a:gd name="connsiteY93" fmla="*/ 54344 h 61222"/>
                  <a:gd name="connsiteX94" fmla="*/ 256672 w 512293"/>
                  <a:gd name="connsiteY94" fmla="*/ 40154 h 61222"/>
                  <a:gd name="connsiteX95" fmla="*/ 252524 w 512293"/>
                  <a:gd name="connsiteY95" fmla="*/ 40154 h 61222"/>
                  <a:gd name="connsiteX96" fmla="*/ 249793 w 512293"/>
                  <a:gd name="connsiteY96" fmla="*/ 54344 h 61222"/>
                  <a:gd name="connsiteX97" fmla="*/ 300272 w 512293"/>
                  <a:gd name="connsiteY97" fmla="*/ 24039 h 61222"/>
                  <a:gd name="connsiteX98" fmla="*/ 290663 w 512293"/>
                  <a:gd name="connsiteY98" fmla="*/ 13878 h 61222"/>
                  <a:gd name="connsiteX99" fmla="*/ 278636 w 512293"/>
                  <a:gd name="connsiteY99" fmla="*/ 15220 h 61222"/>
                  <a:gd name="connsiteX100" fmla="*/ 278815 w 512293"/>
                  <a:gd name="connsiteY100" fmla="*/ 18279 h 61222"/>
                  <a:gd name="connsiteX101" fmla="*/ 290543 w 512293"/>
                  <a:gd name="connsiteY101" fmla="*/ 17324 h 61222"/>
                  <a:gd name="connsiteX102" fmla="*/ 296631 w 512293"/>
                  <a:gd name="connsiteY102" fmla="*/ 24039 h 61222"/>
                  <a:gd name="connsiteX103" fmla="*/ 296631 w 512293"/>
                  <a:gd name="connsiteY103" fmla="*/ 27023 h 61222"/>
                  <a:gd name="connsiteX104" fmla="*/ 286082 w 512293"/>
                  <a:gd name="connsiteY104" fmla="*/ 28113 h 61222"/>
                  <a:gd name="connsiteX105" fmla="*/ 276965 w 512293"/>
                  <a:gd name="connsiteY105" fmla="*/ 37438 h 61222"/>
                  <a:gd name="connsiteX106" fmla="*/ 285455 w 512293"/>
                  <a:gd name="connsiteY106" fmla="*/ 47092 h 61222"/>
                  <a:gd name="connsiteX107" fmla="*/ 297124 w 512293"/>
                  <a:gd name="connsiteY107" fmla="*/ 44481 h 61222"/>
                  <a:gd name="connsiteX108" fmla="*/ 304122 w 512293"/>
                  <a:gd name="connsiteY108" fmla="*/ 47033 h 61222"/>
                  <a:gd name="connsiteX109" fmla="*/ 304301 w 512293"/>
                  <a:gd name="connsiteY109" fmla="*/ 43974 h 61222"/>
                  <a:gd name="connsiteX110" fmla="*/ 300272 w 512293"/>
                  <a:gd name="connsiteY110" fmla="*/ 41154 h 61222"/>
                  <a:gd name="connsiteX111" fmla="*/ 300272 w 512293"/>
                  <a:gd name="connsiteY111" fmla="*/ 24039 h 61222"/>
                  <a:gd name="connsiteX112" fmla="*/ 296631 w 512293"/>
                  <a:gd name="connsiteY112" fmla="*/ 30007 h 61222"/>
                  <a:gd name="connsiteX113" fmla="*/ 296631 w 512293"/>
                  <a:gd name="connsiteY113" fmla="*/ 41586 h 61222"/>
                  <a:gd name="connsiteX114" fmla="*/ 285947 w 512293"/>
                  <a:gd name="connsiteY114" fmla="*/ 43825 h 61222"/>
                  <a:gd name="connsiteX115" fmla="*/ 280800 w 512293"/>
                  <a:gd name="connsiteY115" fmla="*/ 37364 h 61222"/>
                  <a:gd name="connsiteX116" fmla="*/ 286515 w 512293"/>
                  <a:gd name="connsiteY116" fmla="*/ 31097 h 61222"/>
                  <a:gd name="connsiteX117" fmla="*/ 296631 w 512293"/>
                  <a:gd name="connsiteY117" fmla="*/ 30007 h 61222"/>
                  <a:gd name="connsiteX118" fmla="*/ 336919 w 512293"/>
                  <a:gd name="connsiteY118" fmla="*/ 13833 h 61222"/>
                  <a:gd name="connsiteX119" fmla="*/ 327235 w 512293"/>
                  <a:gd name="connsiteY119" fmla="*/ 16190 h 61222"/>
                  <a:gd name="connsiteX120" fmla="*/ 327235 w 512293"/>
                  <a:gd name="connsiteY120" fmla="*/ 329 h 61222"/>
                  <a:gd name="connsiteX121" fmla="*/ 323519 w 512293"/>
                  <a:gd name="connsiteY121" fmla="*/ 329 h 61222"/>
                  <a:gd name="connsiteX122" fmla="*/ 323519 w 512293"/>
                  <a:gd name="connsiteY122" fmla="*/ 46481 h 61222"/>
                  <a:gd name="connsiteX123" fmla="*/ 333442 w 512293"/>
                  <a:gd name="connsiteY123" fmla="*/ 47122 h 61222"/>
                  <a:gd name="connsiteX124" fmla="*/ 347946 w 512293"/>
                  <a:gd name="connsiteY124" fmla="*/ 29993 h 61222"/>
                  <a:gd name="connsiteX125" fmla="*/ 336919 w 512293"/>
                  <a:gd name="connsiteY125" fmla="*/ 13878 h 61222"/>
                  <a:gd name="connsiteX126" fmla="*/ 333442 w 512293"/>
                  <a:gd name="connsiteY126" fmla="*/ 43675 h 61222"/>
                  <a:gd name="connsiteX127" fmla="*/ 327235 w 512293"/>
                  <a:gd name="connsiteY127" fmla="*/ 43287 h 61222"/>
                  <a:gd name="connsiteX128" fmla="*/ 327235 w 512293"/>
                  <a:gd name="connsiteY128" fmla="*/ 19503 h 61222"/>
                  <a:gd name="connsiteX129" fmla="*/ 336605 w 512293"/>
                  <a:gd name="connsiteY129" fmla="*/ 17324 h 61222"/>
                  <a:gd name="connsiteX130" fmla="*/ 344066 w 512293"/>
                  <a:gd name="connsiteY130" fmla="*/ 29993 h 61222"/>
                  <a:gd name="connsiteX131" fmla="*/ 333397 w 512293"/>
                  <a:gd name="connsiteY131" fmla="*/ 43675 h 61222"/>
                  <a:gd name="connsiteX132" fmla="*/ 367612 w 512293"/>
                  <a:gd name="connsiteY132" fmla="*/ 13833 h 61222"/>
                  <a:gd name="connsiteX133" fmla="*/ 354600 w 512293"/>
                  <a:gd name="connsiteY133" fmla="*/ 30007 h 61222"/>
                  <a:gd name="connsiteX134" fmla="*/ 367612 w 512293"/>
                  <a:gd name="connsiteY134" fmla="*/ 47077 h 61222"/>
                  <a:gd name="connsiteX135" fmla="*/ 380578 w 512293"/>
                  <a:gd name="connsiteY135" fmla="*/ 30007 h 61222"/>
                  <a:gd name="connsiteX136" fmla="*/ 367612 w 512293"/>
                  <a:gd name="connsiteY136" fmla="*/ 13833 h 61222"/>
                  <a:gd name="connsiteX137" fmla="*/ 367612 w 512293"/>
                  <a:gd name="connsiteY137" fmla="*/ 43675 h 61222"/>
                  <a:gd name="connsiteX138" fmla="*/ 358435 w 512293"/>
                  <a:gd name="connsiteY138" fmla="*/ 29978 h 61222"/>
                  <a:gd name="connsiteX139" fmla="*/ 367567 w 512293"/>
                  <a:gd name="connsiteY139" fmla="*/ 17250 h 61222"/>
                  <a:gd name="connsiteX140" fmla="*/ 376759 w 512293"/>
                  <a:gd name="connsiteY140" fmla="*/ 30037 h 61222"/>
                  <a:gd name="connsiteX141" fmla="*/ 367567 w 512293"/>
                  <a:gd name="connsiteY141" fmla="*/ 43735 h 61222"/>
                  <a:gd name="connsiteX142" fmla="*/ 411779 w 512293"/>
                  <a:gd name="connsiteY142" fmla="*/ 254 h 61222"/>
                  <a:gd name="connsiteX143" fmla="*/ 408064 w 512293"/>
                  <a:gd name="connsiteY143" fmla="*/ 254 h 61222"/>
                  <a:gd name="connsiteX144" fmla="*/ 408064 w 512293"/>
                  <a:gd name="connsiteY144" fmla="*/ 14639 h 61222"/>
                  <a:gd name="connsiteX145" fmla="*/ 400245 w 512293"/>
                  <a:gd name="connsiteY145" fmla="*/ 13803 h 61222"/>
                  <a:gd name="connsiteX146" fmla="*/ 387218 w 512293"/>
                  <a:gd name="connsiteY146" fmla="*/ 30813 h 61222"/>
                  <a:gd name="connsiteX147" fmla="*/ 398126 w 512293"/>
                  <a:gd name="connsiteY147" fmla="*/ 47048 h 61222"/>
                  <a:gd name="connsiteX148" fmla="*/ 408064 w 512293"/>
                  <a:gd name="connsiteY148" fmla="*/ 44063 h 61222"/>
                  <a:gd name="connsiteX149" fmla="*/ 408064 w 512293"/>
                  <a:gd name="connsiteY149" fmla="*/ 46421 h 61222"/>
                  <a:gd name="connsiteX150" fmla="*/ 411779 w 512293"/>
                  <a:gd name="connsiteY150" fmla="*/ 46421 h 61222"/>
                  <a:gd name="connsiteX151" fmla="*/ 411779 w 512293"/>
                  <a:gd name="connsiteY151" fmla="*/ 329 h 61222"/>
                  <a:gd name="connsiteX152" fmla="*/ 398499 w 512293"/>
                  <a:gd name="connsiteY152" fmla="*/ 43526 h 61222"/>
                  <a:gd name="connsiteX153" fmla="*/ 391038 w 512293"/>
                  <a:gd name="connsiteY153" fmla="*/ 30739 h 61222"/>
                  <a:gd name="connsiteX154" fmla="*/ 400349 w 512293"/>
                  <a:gd name="connsiteY154" fmla="*/ 17116 h 61222"/>
                  <a:gd name="connsiteX155" fmla="*/ 408049 w 512293"/>
                  <a:gd name="connsiteY155" fmla="*/ 17877 h 61222"/>
                  <a:gd name="connsiteX156" fmla="*/ 408049 w 512293"/>
                  <a:gd name="connsiteY156" fmla="*/ 40781 h 61222"/>
                  <a:gd name="connsiteX157" fmla="*/ 398484 w 512293"/>
                  <a:gd name="connsiteY157" fmla="*/ 43526 h 61222"/>
                  <a:gd name="connsiteX158" fmla="*/ 418046 w 512293"/>
                  <a:gd name="connsiteY158" fmla="*/ 14370 h 61222"/>
                  <a:gd name="connsiteX159" fmla="*/ 427163 w 512293"/>
                  <a:gd name="connsiteY159" fmla="*/ 46331 h 61222"/>
                  <a:gd name="connsiteX160" fmla="*/ 431430 w 512293"/>
                  <a:gd name="connsiteY160" fmla="*/ 46331 h 61222"/>
                  <a:gd name="connsiteX161" fmla="*/ 427252 w 512293"/>
                  <a:gd name="connsiteY161" fmla="*/ 60865 h 61222"/>
                  <a:gd name="connsiteX162" fmla="*/ 430968 w 512293"/>
                  <a:gd name="connsiteY162" fmla="*/ 60865 h 61222"/>
                  <a:gd name="connsiteX163" fmla="*/ 444397 w 512293"/>
                  <a:gd name="connsiteY163" fmla="*/ 14519 h 61222"/>
                  <a:gd name="connsiteX164" fmla="*/ 440607 w 512293"/>
                  <a:gd name="connsiteY164" fmla="*/ 14519 h 61222"/>
                  <a:gd name="connsiteX165" fmla="*/ 432311 w 512293"/>
                  <a:gd name="connsiteY165" fmla="*/ 43168 h 61222"/>
                  <a:gd name="connsiteX166" fmla="*/ 430072 w 512293"/>
                  <a:gd name="connsiteY166" fmla="*/ 43168 h 61222"/>
                  <a:gd name="connsiteX167" fmla="*/ 421821 w 512293"/>
                  <a:gd name="connsiteY167" fmla="*/ 14519 h 61222"/>
                  <a:gd name="connsiteX168" fmla="*/ 476030 w 512293"/>
                  <a:gd name="connsiteY168" fmla="*/ 13728 h 61222"/>
                  <a:gd name="connsiteX169" fmla="*/ 463004 w 512293"/>
                  <a:gd name="connsiteY169" fmla="*/ 29903 h 61222"/>
                  <a:gd name="connsiteX170" fmla="*/ 476030 w 512293"/>
                  <a:gd name="connsiteY170" fmla="*/ 46973 h 61222"/>
                  <a:gd name="connsiteX171" fmla="*/ 488982 w 512293"/>
                  <a:gd name="connsiteY171" fmla="*/ 29903 h 61222"/>
                  <a:gd name="connsiteX172" fmla="*/ 476030 w 512293"/>
                  <a:gd name="connsiteY172" fmla="*/ 13728 h 61222"/>
                  <a:gd name="connsiteX173" fmla="*/ 476030 w 512293"/>
                  <a:gd name="connsiteY173" fmla="*/ 43571 h 61222"/>
                  <a:gd name="connsiteX174" fmla="*/ 466854 w 512293"/>
                  <a:gd name="connsiteY174" fmla="*/ 29873 h 61222"/>
                  <a:gd name="connsiteX175" fmla="*/ 476030 w 512293"/>
                  <a:gd name="connsiteY175" fmla="*/ 17086 h 61222"/>
                  <a:gd name="connsiteX176" fmla="*/ 485207 w 512293"/>
                  <a:gd name="connsiteY176" fmla="*/ 29873 h 61222"/>
                  <a:gd name="connsiteX177" fmla="*/ 476030 w 512293"/>
                  <a:gd name="connsiteY177" fmla="*/ 43571 h 61222"/>
                  <a:gd name="connsiteX178" fmla="*/ 501859 w 512293"/>
                  <a:gd name="connsiteY178" fmla="*/ 17906 h 61222"/>
                  <a:gd name="connsiteX179" fmla="*/ 511230 w 512293"/>
                  <a:gd name="connsiteY179" fmla="*/ 17906 h 61222"/>
                  <a:gd name="connsiteX180" fmla="*/ 511230 w 512293"/>
                  <a:gd name="connsiteY180" fmla="*/ 14519 h 61222"/>
                  <a:gd name="connsiteX181" fmla="*/ 501859 w 512293"/>
                  <a:gd name="connsiteY181" fmla="*/ 14519 h 61222"/>
                  <a:gd name="connsiteX182" fmla="*/ 501859 w 512293"/>
                  <a:gd name="connsiteY182" fmla="*/ 11281 h 61222"/>
                  <a:gd name="connsiteX183" fmla="*/ 506887 w 512293"/>
                  <a:gd name="connsiteY183" fmla="*/ 3089 h 61222"/>
                  <a:gd name="connsiteX184" fmla="*/ 512349 w 512293"/>
                  <a:gd name="connsiteY184" fmla="*/ 3209 h 61222"/>
                  <a:gd name="connsiteX185" fmla="*/ 512349 w 512293"/>
                  <a:gd name="connsiteY185" fmla="*/ -44 h 61222"/>
                  <a:gd name="connsiteX186" fmla="*/ 506380 w 512293"/>
                  <a:gd name="connsiteY186" fmla="*/ -357 h 61222"/>
                  <a:gd name="connsiteX187" fmla="*/ 498203 w 512293"/>
                  <a:gd name="connsiteY187" fmla="*/ 11207 h 61222"/>
                  <a:gd name="connsiteX188" fmla="*/ 498203 w 512293"/>
                  <a:gd name="connsiteY188" fmla="*/ 14474 h 61222"/>
                  <a:gd name="connsiteX189" fmla="*/ 494174 w 512293"/>
                  <a:gd name="connsiteY189" fmla="*/ 14474 h 61222"/>
                  <a:gd name="connsiteX190" fmla="*/ 494174 w 512293"/>
                  <a:gd name="connsiteY190" fmla="*/ 17862 h 61222"/>
                  <a:gd name="connsiteX191" fmla="*/ 498203 w 512293"/>
                  <a:gd name="connsiteY191" fmla="*/ 17862 h 61222"/>
                  <a:gd name="connsiteX192" fmla="*/ 498203 w 512293"/>
                  <a:gd name="connsiteY192" fmla="*/ 46436 h 61222"/>
                  <a:gd name="connsiteX193" fmla="*/ 501859 w 512293"/>
                  <a:gd name="connsiteY193" fmla="*/ 46436 h 61222"/>
                  <a:gd name="connsiteX194" fmla="*/ 501859 w 512293"/>
                  <a:gd name="connsiteY194" fmla="*/ 17906 h 61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</a:cxnLst>
                <a:rect l="l" t="t" r="r" b="b"/>
                <a:pathLst>
                  <a:path w="512293" h="61222">
                    <a:moveTo>
                      <a:pt x="13454" y="13878"/>
                    </a:moveTo>
                    <a:cubicBezTo>
                      <a:pt x="10103" y="14019"/>
                      <a:pt x="6812" y="14820"/>
                      <a:pt x="3770" y="16235"/>
                    </a:cubicBezTo>
                    <a:lnTo>
                      <a:pt x="3771" y="329"/>
                    </a:lnTo>
                    <a:lnTo>
                      <a:pt x="55" y="329"/>
                    </a:lnTo>
                    <a:lnTo>
                      <a:pt x="55" y="46481"/>
                    </a:lnTo>
                    <a:cubicBezTo>
                      <a:pt x="55" y="46481"/>
                      <a:pt x="6024" y="47122"/>
                      <a:pt x="9978" y="47122"/>
                    </a:cubicBezTo>
                    <a:cubicBezTo>
                      <a:pt x="21393" y="47122"/>
                      <a:pt x="24481" y="42392"/>
                      <a:pt x="24481" y="29993"/>
                    </a:cubicBezTo>
                    <a:cubicBezTo>
                      <a:pt x="24481" y="18667"/>
                      <a:pt x="21885" y="13878"/>
                      <a:pt x="13454" y="13878"/>
                    </a:cubicBezTo>
                    <a:close/>
                    <a:moveTo>
                      <a:pt x="9978" y="43720"/>
                    </a:moveTo>
                    <a:cubicBezTo>
                      <a:pt x="8113" y="43720"/>
                      <a:pt x="3771" y="43332"/>
                      <a:pt x="3771" y="43332"/>
                    </a:cubicBezTo>
                    <a:lnTo>
                      <a:pt x="3771" y="19503"/>
                    </a:lnTo>
                    <a:cubicBezTo>
                      <a:pt x="6724" y="18178"/>
                      <a:pt x="9906" y="17438"/>
                      <a:pt x="13141" y="17324"/>
                    </a:cubicBezTo>
                    <a:cubicBezTo>
                      <a:pt x="19110" y="17324"/>
                      <a:pt x="20602" y="21293"/>
                      <a:pt x="20602" y="29993"/>
                    </a:cubicBezTo>
                    <a:cubicBezTo>
                      <a:pt x="20602" y="39453"/>
                      <a:pt x="19110" y="43675"/>
                      <a:pt x="9933" y="43675"/>
                    </a:cubicBezTo>
                    <a:close/>
                    <a:moveTo>
                      <a:pt x="28853" y="14519"/>
                    </a:moveTo>
                    <a:lnTo>
                      <a:pt x="37970" y="46481"/>
                    </a:lnTo>
                    <a:lnTo>
                      <a:pt x="42282" y="46481"/>
                    </a:lnTo>
                    <a:lnTo>
                      <a:pt x="38134" y="60865"/>
                    </a:lnTo>
                    <a:lnTo>
                      <a:pt x="41850" y="60865"/>
                    </a:lnTo>
                    <a:lnTo>
                      <a:pt x="55279" y="14519"/>
                    </a:lnTo>
                    <a:lnTo>
                      <a:pt x="51504" y="14519"/>
                    </a:lnTo>
                    <a:lnTo>
                      <a:pt x="43193" y="43168"/>
                    </a:lnTo>
                    <a:lnTo>
                      <a:pt x="40954" y="43168"/>
                    </a:lnTo>
                    <a:lnTo>
                      <a:pt x="32703" y="14519"/>
                    </a:lnTo>
                    <a:close/>
                    <a:moveTo>
                      <a:pt x="90807" y="17906"/>
                    </a:moveTo>
                    <a:lnTo>
                      <a:pt x="90807" y="14519"/>
                    </a:lnTo>
                    <a:lnTo>
                      <a:pt x="80451" y="14519"/>
                    </a:lnTo>
                    <a:lnTo>
                      <a:pt x="80451" y="4477"/>
                    </a:lnTo>
                    <a:lnTo>
                      <a:pt x="76736" y="4477"/>
                    </a:lnTo>
                    <a:lnTo>
                      <a:pt x="76736" y="14519"/>
                    </a:lnTo>
                    <a:lnTo>
                      <a:pt x="72125" y="14519"/>
                    </a:lnTo>
                    <a:lnTo>
                      <a:pt x="72125" y="17906"/>
                    </a:lnTo>
                    <a:lnTo>
                      <a:pt x="76721" y="17906"/>
                    </a:lnTo>
                    <a:lnTo>
                      <a:pt x="76721" y="35618"/>
                    </a:lnTo>
                    <a:cubicBezTo>
                      <a:pt x="76721" y="44824"/>
                      <a:pt x="78944" y="47182"/>
                      <a:pt x="85077" y="47182"/>
                    </a:cubicBezTo>
                    <a:cubicBezTo>
                      <a:pt x="87176" y="47089"/>
                      <a:pt x="89268" y="46880"/>
                      <a:pt x="91344" y="46555"/>
                    </a:cubicBezTo>
                    <a:lnTo>
                      <a:pt x="91105" y="43287"/>
                    </a:lnTo>
                    <a:cubicBezTo>
                      <a:pt x="91105" y="43287"/>
                      <a:pt x="87136" y="43750"/>
                      <a:pt x="85390" y="43750"/>
                    </a:cubicBezTo>
                    <a:cubicBezTo>
                      <a:pt x="80914" y="43750"/>
                      <a:pt x="80436" y="41691"/>
                      <a:pt x="80436" y="33693"/>
                    </a:cubicBezTo>
                    <a:lnTo>
                      <a:pt x="80436" y="17906"/>
                    </a:lnTo>
                    <a:close/>
                    <a:moveTo>
                      <a:pt x="100297" y="46481"/>
                    </a:moveTo>
                    <a:lnTo>
                      <a:pt x="100297" y="19503"/>
                    </a:lnTo>
                    <a:cubicBezTo>
                      <a:pt x="103314" y="18181"/>
                      <a:pt x="106554" y="17442"/>
                      <a:pt x="109846" y="17324"/>
                    </a:cubicBezTo>
                    <a:cubicBezTo>
                      <a:pt x="115994" y="17324"/>
                      <a:pt x="116979" y="20458"/>
                      <a:pt x="116979" y="29858"/>
                    </a:cubicBezTo>
                    <a:lnTo>
                      <a:pt x="116979" y="46481"/>
                    </a:lnTo>
                    <a:lnTo>
                      <a:pt x="120694" y="46481"/>
                    </a:lnTo>
                    <a:lnTo>
                      <a:pt x="120694" y="29664"/>
                    </a:lnTo>
                    <a:cubicBezTo>
                      <a:pt x="120694" y="17966"/>
                      <a:pt x="118844" y="13878"/>
                      <a:pt x="110339" y="13878"/>
                    </a:cubicBezTo>
                    <a:cubicBezTo>
                      <a:pt x="106863" y="14062"/>
                      <a:pt x="103455" y="14908"/>
                      <a:pt x="100297" y="16369"/>
                    </a:cubicBezTo>
                    <a:lnTo>
                      <a:pt x="100297" y="329"/>
                    </a:lnTo>
                    <a:lnTo>
                      <a:pt x="96641" y="329"/>
                    </a:lnTo>
                    <a:lnTo>
                      <a:pt x="96641" y="46481"/>
                    </a:lnTo>
                    <a:close/>
                    <a:moveTo>
                      <a:pt x="140733" y="43675"/>
                    </a:moveTo>
                    <a:cubicBezTo>
                      <a:pt x="134213" y="43675"/>
                      <a:pt x="132109" y="39647"/>
                      <a:pt x="132109" y="32097"/>
                    </a:cubicBezTo>
                    <a:lnTo>
                      <a:pt x="153193" y="32097"/>
                    </a:lnTo>
                    <a:lnTo>
                      <a:pt x="153327" y="29038"/>
                    </a:lnTo>
                    <a:cubicBezTo>
                      <a:pt x="153327" y="18294"/>
                      <a:pt x="149104" y="13878"/>
                      <a:pt x="141106" y="13878"/>
                    </a:cubicBezTo>
                    <a:cubicBezTo>
                      <a:pt x="133541" y="13878"/>
                      <a:pt x="128334" y="18354"/>
                      <a:pt x="128334" y="30634"/>
                    </a:cubicBezTo>
                    <a:cubicBezTo>
                      <a:pt x="128334" y="41318"/>
                      <a:pt x="131124" y="47048"/>
                      <a:pt x="140360" y="47048"/>
                    </a:cubicBezTo>
                    <a:cubicBezTo>
                      <a:pt x="144322" y="46950"/>
                      <a:pt x="148276" y="46651"/>
                      <a:pt x="152208" y="46152"/>
                    </a:cubicBezTo>
                    <a:lnTo>
                      <a:pt x="152088" y="43034"/>
                    </a:lnTo>
                    <a:cubicBezTo>
                      <a:pt x="152088" y="43034"/>
                      <a:pt x="145269" y="43601"/>
                      <a:pt x="140733" y="43601"/>
                    </a:cubicBezTo>
                    <a:close/>
                    <a:moveTo>
                      <a:pt x="132109" y="28903"/>
                    </a:moveTo>
                    <a:cubicBezTo>
                      <a:pt x="132109" y="20398"/>
                      <a:pt x="135466" y="17205"/>
                      <a:pt x="141062" y="17205"/>
                    </a:cubicBezTo>
                    <a:cubicBezTo>
                      <a:pt x="146657" y="17205"/>
                      <a:pt x="149567" y="20189"/>
                      <a:pt x="149567" y="28903"/>
                    </a:cubicBezTo>
                    <a:close/>
                    <a:moveTo>
                      <a:pt x="175381" y="46481"/>
                    </a:moveTo>
                    <a:lnTo>
                      <a:pt x="201224" y="46481"/>
                    </a:lnTo>
                    <a:lnTo>
                      <a:pt x="201224" y="42974"/>
                    </a:lnTo>
                    <a:lnTo>
                      <a:pt x="179230" y="42974"/>
                    </a:lnTo>
                    <a:lnTo>
                      <a:pt x="179230" y="25636"/>
                    </a:lnTo>
                    <a:lnTo>
                      <a:pt x="197464" y="25636"/>
                    </a:lnTo>
                    <a:lnTo>
                      <a:pt x="197464" y="22129"/>
                    </a:lnTo>
                    <a:lnTo>
                      <a:pt x="179230" y="22129"/>
                    </a:lnTo>
                    <a:lnTo>
                      <a:pt x="179230" y="5626"/>
                    </a:lnTo>
                    <a:lnTo>
                      <a:pt x="201239" y="5626"/>
                    </a:lnTo>
                    <a:lnTo>
                      <a:pt x="201239" y="2060"/>
                    </a:lnTo>
                    <a:lnTo>
                      <a:pt x="175395" y="2060"/>
                    </a:lnTo>
                    <a:lnTo>
                      <a:pt x="175395" y="46481"/>
                    </a:lnTo>
                    <a:close/>
                    <a:moveTo>
                      <a:pt x="209610" y="46481"/>
                    </a:moveTo>
                    <a:lnTo>
                      <a:pt x="213445" y="46481"/>
                    </a:lnTo>
                    <a:lnTo>
                      <a:pt x="213445" y="2045"/>
                    </a:lnTo>
                    <a:lnTo>
                      <a:pt x="209610" y="2045"/>
                    </a:lnTo>
                    <a:lnTo>
                      <a:pt x="209610" y="46481"/>
                    </a:lnTo>
                    <a:close/>
                    <a:moveTo>
                      <a:pt x="219652" y="5626"/>
                    </a:moveTo>
                    <a:lnTo>
                      <a:pt x="233275" y="5626"/>
                    </a:lnTo>
                    <a:lnTo>
                      <a:pt x="233275" y="46481"/>
                    </a:lnTo>
                    <a:lnTo>
                      <a:pt x="237110" y="46481"/>
                    </a:lnTo>
                    <a:lnTo>
                      <a:pt x="237110" y="5626"/>
                    </a:lnTo>
                    <a:lnTo>
                      <a:pt x="250629" y="5626"/>
                    </a:lnTo>
                    <a:lnTo>
                      <a:pt x="250629" y="2060"/>
                    </a:lnTo>
                    <a:lnTo>
                      <a:pt x="219667" y="2060"/>
                    </a:lnTo>
                    <a:lnTo>
                      <a:pt x="219667" y="5626"/>
                    </a:lnTo>
                    <a:close/>
                    <a:moveTo>
                      <a:pt x="249793" y="54344"/>
                    </a:moveTo>
                    <a:lnTo>
                      <a:pt x="252897" y="54344"/>
                    </a:lnTo>
                    <a:lnTo>
                      <a:pt x="256672" y="40154"/>
                    </a:lnTo>
                    <a:lnTo>
                      <a:pt x="252524" y="40154"/>
                    </a:lnTo>
                    <a:lnTo>
                      <a:pt x="249793" y="54344"/>
                    </a:lnTo>
                    <a:close/>
                    <a:moveTo>
                      <a:pt x="300272" y="24039"/>
                    </a:moveTo>
                    <a:cubicBezTo>
                      <a:pt x="300272" y="17265"/>
                      <a:pt x="297422" y="13878"/>
                      <a:pt x="290663" y="13878"/>
                    </a:cubicBezTo>
                    <a:cubicBezTo>
                      <a:pt x="286624" y="14004"/>
                      <a:pt x="282603" y="14454"/>
                      <a:pt x="278636" y="15220"/>
                    </a:cubicBezTo>
                    <a:lnTo>
                      <a:pt x="278815" y="18279"/>
                    </a:lnTo>
                    <a:cubicBezTo>
                      <a:pt x="282706" y="17765"/>
                      <a:pt x="286620" y="17446"/>
                      <a:pt x="290543" y="17324"/>
                    </a:cubicBezTo>
                    <a:cubicBezTo>
                      <a:pt x="294512" y="17324"/>
                      <a:pt x="296631" y="19175"/>
                      <a:pt x="296631" y="24039"/>
                    </a:cubicBezTo>
                    <a:lnTo>
                      <a:pt x="296631" y="27023"/>
                    </a:lnTo>
                    <a:lnTo>
                      <a:pt x="286082" y="28113"/>
                    </a:lnTo>
                    <a:cubicBezTo>
                      <a:pt x="279815" y="28739"/>
                      <a:pt x="276965" y="31559"/>
                      <a:pt x="276965" y="37438"/>
                    </a:cubicBezTo>
                    <a:cubicBezTo>
                      <a:pt x="276965" y="43840"/>
                      <a:pt x="279949" y="47092"/>
                      <a:pt x="285455" y="47092"/>
                    </a:cubicBezTo>
                    <a:cubicBezTo>
                      <a:pt x="289471" y="46941"/>
                      <a:pt x="293426" y="46056"/>
                      <a:pt x="297124" y="44481"/>
                    </a:cubicBezTo>
                    <a:cubicBezTo>
                      <a:pt x="298795" y="46391"/>
                      <a:pt x="301078" y="47033"/>
                      <a:pt x="304122" y="47033"/>
                    </a:cubicBezTo>
                    <a:lnTo>
                      <a:pt x="304301" y="43974"/>
                    </a:lnTo>
                    <a:cubicBezTo>
                      <a:pt x="302257" y="43720"/>
                      <a:pt x="300466" y="43079"/>
                      <a:pt x="300272" y="41154"/>
                    </a:cubicBezTo>
                    <a:lnTo>
                      <a:pt x="300272" y="24039"/>
                    </a:lnTo>
                    <a:close/>
                    <a:moveTo>
                      <a:pt x="296631" y="30007"/>
                    </a:moveTo>
                    <a:lnTo>
                      <a:pt x="296631" y="41586"/>
                    </a:lnTo>
                    <a:cubicBezTo>
                      <a:pt x="293212" y="42898"/>
                      <a:pt x="289605" y="43653"/>
                      <a:pt x="285947" y="43825"/>
                    </a:cubicBezTo>
                    <a:cubicBezTo>
                      <a:pt x="282545" y="43825"/>
                      <a:pt x="280800" y="41452"/>
                      <a:pt x="280800" y="37364"/>
                    </a:cubicBezTo>
                    <a:cubicBezTo>
                      <a:pt x="280800" y="33529"/>
                      <a:pt x="282292" y="31485"/>
                      <a:pt x="286515" y="31097"/>
                    </a:cubicBezTo>
                    <a:lnTo>
                      <a:pt x="296631" y="30007"/>
                    </a:lnTo>
                    <a:close/>
                    <a:moveTo>
                      <a:pt x="336919" y="13833"/>
                    </a:moveTo>
                    <a:cubicBezTo>
                      <a:pt x="333568" y="13977"/>
                      <a:pt x="330277" y="14778"/>
                      <a:pt x="327235" y="16190"/>
                    </a:cubicBezTo>
                    <a:lnTo>
                      <a:pt x="327235" y="329"/>
                    </a:lnTo>
                    <a:lnTo>
                      <a:pt x="323519" y="329"/>
                    </a:lnTo>
                    <a:lnTo>
                      <a:pt x="323519" y="46481"/>
                    </a:lnTo>
                    <a:cubicBezTo>
                      <a:pt x="323519" y="46481"/>
                      <a:pt x="329488" y="47122"/>
                      <a:pt x="333442" y="47122"/>
                    </a:cubicBezTo>
                    <a:cubicBezTo>
                      <a:pt x="344857" y="47122"/>
                      <a:pt x="347946" y="42392"/>
                      <a:pt x="347946" y="29993"/>
                    </a:cubicBezTo>
                    <a:cubicBezTo>
                      <a:pt x="347946" y="18667"/>
                      <a:pt x="345349" y="13878"/>
                      <a:pt x="336919" y="13878"/>
                    </a:cubicBezTo>
                    <a:close/>
                    <a:moveTo>
                      <a:pt x="333442" y="43675"/>
                    </a:moveTo>
                    <a:cubicBezTo>
                      <a:pt x="331577" y="43675"/>
                      <a:pt x="327235" y="43287"/>
                      <a:pt x="327235" y="43287"/>
                    </a:cubicBezTo>
                    <a:lnTo>
                      <a:pt x="327235" y="19503"/>
                    </a:lnTo>
                    <a:cubicBezTo>
                      <a:pt x="330188" y="18178"/>
                      <a:pt x="333370" y="17438"/>
                      <a:pt x="336605" y="17324"/>
                    </a:cubicBezTo>
                    <a:cubicBezTo>
                      <a:pt x="342574" y="17324"/>
                      <a:pt x="344066" y="21293"/>
                      <a:pt x="344066" y="29993"/>
                    </a:cubicBezTo>
                    <a:cubicBezTo>
                      <a:pt x="344066" y="39453"/>
                      <a:pt x="342574" y="43675"/>
                      <a:pt x="333397" y="43675"/>
                    </a:cubicBezTo>
                    <a:close/>
                    <a:moveTo>
                      <a:pt x="367612" y="13833"/>
                    </a:moveTo>
                    <a:cubicBezTo>
                      <a:pt x="358003" y="13833"/>
                      <a:pt x="354600" y="18682"/>
                      <a:pt x="354600" y="30007"/>
                    </a:cubicBezTo>
                    <a:cubicBezTo>
                      <a:pt x="354600" y="42094"/>
                      <a:pt x="357197" y="47077"/>
                      <a:pt x="367612" y="47077"/>
                    </a:cubicBezTo>
                    <a:cubicBezTo>
                      <a:pt x="378027" y="47077"/>
                      <a:pt x="380578" y="42094"/>
                      <a:pt x="380578" y="30007"/>
                    </a:cubicBezTo>
                    <a:cubicBezTo>
                      <a:pt x="380578" y="18682"/>
                      <a:pt x="377176" y="13833"/>
                      <a:pt x="367612" y="13833"/>
                    </a:cubicBezTo>
                    <a:close/>
                    <a:moveTo>
                      <a:pt x="367612" y="43675"/>
                    </a:moveTo>
                    <a:cubicBezTo>
                      <a:pt x="359554" y="43675"/>
                      <a:pt x="358435" y="39766"/>
                      <a:pt x="358435" y="29978"/>
                    </a:cubicBezTo>
                    <a:cubicBezTo>
                      <a:pt x="358435" y="20189"/>
                      <a:pt x="360450" y="17250"/>
                      <a:pt x="367567" y="17250"/>
                    </a:cubicBezTo>
                    <a:cubicBezTo>
                      <a:pt x="374685" y="17250"/>
                      <a:pt x="376759" y="20443"/>
                      <a:pt x="376759" y="30037"/>
                    </a:cubicBezTo>
                    <a:cubicBezTo>
                      <a:pt x="376759" y="39632"/>
                      <a:pt x="375580" y="43735"/>
                      <a:pt x="367567" y="43735"/>
                    </a:cubicBezTo>
                    <a:close/>
                    <a:moveTo>
                      <a:pt x="411779" y="254"/>
                    </a:moveTo>
                    <a:lnTo>
                      <a:pt x="408064" y="254"/>
                    </a:lnTo>
                    <a:lnTo>
                      <a:pt x="408064" y="14639"/>
                    </a:lnTo>
                    <a:cubicBezTo>
                      <a:pt x="405480" y="14179"/>
                      <a:pt x="402867" y="13899"/>
                      <a:pt x="400245" y="13803"/>
                    </a:cubicBezTo>
                    <a:cubicBezTo>
                      <a:pt x="390501" y="13803"/>
                      <a:pt x="387218" y="19622"/>
                      <a:pt x="387218" y="30813"/>
                    </a:cubicBezTo>
                    <a:cubicBezTo>
                      <a:pt x="387218" y="45257"/>
                      <a:pt x="392918" y="47048"/>
                      <a:pt x="398126" y="47048"/>
                    </a:cubicBezTo>
                    <a:cubicBezTo>
                      <a:pt x="401628" y="46856"/>
                      <a:pt x="405035" y="45833"/>
                      <a:pt x="408064" y="44063"/>
                    </a:cubicBezTo>
                    <a:lnTo>
                      <a:pt x="408064" y="46421"/>
                    </a:lnTo>
                    <a:lnTo>
                      <a:pt x="411779" y="46421"/>
                    </a:lnTo>
                    <a:lnTo>
                      <a:pt x="411779" y="329"/>
                    </a:lnTo>
                    <a:close/>
                    <a:moveTo>
                      <a:pt x="398499" y="43526"/>
                    </a:moveTo>
                    <a:cubicBezTo>
                      <a:pt x="394903" y="43526"/>
                      <a:pt x="391038" y="42034"/>
                      <a:pt x="391038" y="30739"/>
                    </a:cubicBezTo>
                    <a:cubicBezTo>
                      <a:pt x="391038" y="21980"/>
                      <a:pt x="392963" y="17116"/>
                      <a:pt x="400349" y="17116"/>
                    </a:cubicBezTo>
                    <a:cubicBezTo>
                      <a:pt x="402929" y="17210"/>
                      <a:pt x="405500" y="17464"/>
                      <a:pt x="408049" y="17877"/>
                    </a:cubicBezTo>
                    <a:lnTo>
                      <a:pt x="408049" y="40781"/>
                    </a:lnTo>
                    <a:cubicBezTo>
                      <a:pt x="405102" y="42391"/>
                      <a:pt x="401836" y="43329"/>
                      <a:pt x="398484" y="43526"/>
                    </a:cubicBezTo>
                    <a:close/>
                    <a:moveTo>
                      <a:pt x="418046" y="14370"/>
                    </a:moveTo>
                    <a:lnTo>
                      <a:pt x="427163" y="46331"/>
                    </a:lnTo>
                    <a:lnTo>
                      <a:pt x="431430" y="46331"/>
                    </a:lnTo>
                    <a:lnTo>
                      <a:pt x="427252" y="60865"/>
                    </a:lnTo>
                    <a:lnTo>
                      <a:pt x="430968" y="60865"/>
                    </a:lnTo>
                    <a:lnTo>
                      <a:pt x="444397" y="14519"/>
                    </a:lnTo>
                    <a:lnTo>
                      <a:pt x="440607" y="14519"/>
                    </a:lnTo>
                    <a:lnTo>
                      <a:pt x="432311" y="43168"/>
                    </a:lnTo>
                    <a:lnTo>
                      <a:pt x="430072" y="43168"/>
                    </a:lnTo>
                    <a:lnTo>
                      <a:pt x="421821" y="14519"/>
                    </a:lnTo>
                    <a:close/>
                    <a:moveTo>
                      <a:pt x="476030" y="13728"/>
                    </a:moveTo>
                    <a:cubicBezTo>
                      <a:pt x="466406" y="13728"/>
                      <a:pt x="463004" y="18578"/>
                      <a:pt x="463004" y="29903"/>
                    </a:cubicBezTo>
                    <a:cubicBezTo>
                      <a:pt x="463004" y="41989"/>
                      <a:pt x="465615" y="46973"/>
                      <a:pt x="476030" y="46973"/>
                    </a:cubicBezTo>
                    <a:cubicBezTo>
                      <a:pt x="486445" y="46973"/>
                      <a:pt x="488982" y="41989"/>
                      <a:pt x="488982" y="29903"/>
                    </a:cubicBezTo>
                    <a:cubicBezTo>
                      <a:pt x="488982" y="18578"/>
                      <a:pt x="485580" y="13728"/>
                      <a:pt x="476030" y="13728"/>
                    </a:cubicBezTo>
                    <a:close/>
                    <a:moveTo>
                      <a:pt x="476030" y="43571"/>
                    </a:moveTo>
                    <a:cubicBezTo>
                      <a:pt x="467958" y="43571"/>
                      <a:pt x="466854" y="39662"/>
                      <a:pt x="466854" y="29873"/>
                    </a:cubicBezTo>
                    <a:cubicBezTo>
                      <a:pt x="466854" y="20085"/>
                      <a:pt x="468898" y="17086"/>
                      <a:pt x="476030" y="17086"/>
                    </a:cubicBezTo>
                    <a:cubicBezTo>
                      <a:pt x="483163" y="17086"/>
                      <a:pt x="485207" y="20279"/>
                      <a:pt x="485207" y="29873"/>
                    </a:cubicBezTo>
                    <a:cubicBezTo>
                      <a:pt x="485207" y="39468"/>
                      <a:pt x="484028" y="43571"/>
                      <a:pt x="476030" y="43571"/>
                    </a:cubicBezTo>
                    <a:close/>
                    <a:moveTo>
                      <a:pt x="501859" y="17906"/>
                    </a:moveTo>
                    <a:lnTo>
                      <a:pt x="511230" y="17906"/>
                    </a:lnTo>
                    <a:lnTo>
                      <a:pt x="511230" y="14519"/>
                    </a:lnTo>
                    <a:lnTo>
                      <a:pt x="501859" y="14519"/>
                    </a:lnTo>
                    <a:lnTo>
                      <a:pt x="501859" y="11281"/>
                    </a:lnTo>
                    <a:cubicBezTo>
                      <a:pt x="501859" y="4686"/>
                      <a:pt x="503097" y="3089"/>
                      <a:pt x="506887" y="3089"/>
                    </a:cubicBezTo>
                    <a:cubicBezTo>
                      <a:pt x="508678" y="3089"/>
                      <a:pt x="512349" y="3209"/>
                      <a:pt x="512349" y="3209"/>
                    </a:cubicBezTo>
                    <a:lnTo>
                      <a:pt x="512349" y="-44"/>
                    </a:lnTo>
                    <a:cubicBezTo>
                      <a:pt x="512349" y="-44"/>
                      <a:pt x="508439" y="-357"/>
                      <a:pt x="506380" y="-357"/>
                    </a:cubicBezTo>
                    <a:cubicBezTo>
                      <a:pt x="500412" y="-357"/>
                      <a:pt x="498203" y="2000"/>
                      <a:pt x="498203" y="11207"/>
                    </a:cubicBezTo>
                    <a:lnTo>
                      <a:pt x="498203" y="14474"/>
                    </a:lnTo>
                    <a:lnTo>
                      <a:pt x="494174" y="14474"/>
                    </a:lnTo>
                    <a:lnTo>
                      <a:pt x="494174" y="17862"/>
                    </a:lnTo>
                    <a:lnTo>
                      <a:pt x="498203" y="17862"/>
                    </a:lnTo>
                    <a:lnTo>
                      <a:pt x="498203" y="46436"/>
                    </a:lnTo>
                    <a:lnTo>
                      <a:pt x="501859" y="46436"/>
                    </a:lnTo>
                    <a:lnTo>
                      <a:pt x="501859" y="17906"/>
                    </a:lnTo>
                    <a:close/>
                  </a:path>
                </a:pathLst>
              </a:custGeom>
              <a:solidFill>
                <a:schemeClr val="tx1"/>
              </a:solidFill>
              <a:ln w="14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2301">
                  <a:solidFill>
                    <a:schemeClr val="bg1"/>
                  </a:solidFill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7A72DE8C-2A21-42CE-8B13-4C5D130E82E0}"/>
                  </a:ext>
                </a:extLst>
              </p:cNvPr>
              <p:cNvSpPr/>
              <p:nvPr/>
            </p:nvSpPr>
            <p:spPr>
              <a:xfrm>
                <a:off x="1098164" y="4889879"/>
                <a:ext cx="594687" cy="51164"/>
              </a:xfrm>
              <a:custGeom>
                <a:avLst/>
                <a:gdLst>
                  <a:gd name="connsiteX0" fmla="*/ 55 w 712627"/>
                  <a:gd name="connsiteY0" fmla="*/ 45809 h 61311"/>
                  <a:gd name="connsiteX1" fmla="*/ 25914 w 712627"/>
                  <a:gd name="connsiteY1" fmla="*/ 45809 h 61311"/>
                  <a:gd name="connsiteX2" fmla="*/ 25914 w 712627"/>
                  <a:gd name="connsiteY2" fmla="*/ 42303 h 61311"/>
                  <a:gd name="connsiteX3" fmla="*/ 3890 w 712627"/>
                  <a:gd name="connsiteY3" fmla="*/ 42303 h 61311"/>
                  <a:gd name="connsiteX4" fmla="*/ 3890 w 712627"/>
                  <a:gd name="connsiteY4" fmla="*/ 24964 h 61311"/>
                  <a:gd name="connsiteX5" fmla="*/ 22183 w 712627"/>
                  <a:gd name="connsiteY5" fmla="*/ 24964 h 61311"/>
                  <a:gd name="connsiteX6" fmla="*/ 22183 w 712627"/>
                  <a:gd name="connsiteY6" fmla="*/ 21458 h 61311"/>
                  <a:gd name="connsiteX7" fmla="*/ 3890 w 712627"/>
                  <a:gd name="connsiteY7" fmla="*/ 21458 h 61311"/>
                  <a:gd name="connsiteX8" fmla="*/ 3890 w 712627"/>
                  <a:gd name="connsiteY8" fmla="*/ 4955 h 61311"/>
                  <a:gd name="connsiteX9" fmla="*/ 25914 w 712627"/>
                  <a:gd name="connsiteY9" fmla="*/ 4955 h 61311"/>
                  <a:gd name="connsiteX10" fmla="*/ 25914 w 712627"/>
                  <a:gd name="connsiteY10" fmla="*/ 1374 h 61311"/>
                  <a:gd name="connsiteX11" fmla="*/ 55 w 712627"/>
                  <a:gd name="connsiteY11" fmla="*/ 1374 h 61311"/>
                  <a:gd name="connsiteX12" fmla="*/ 55 w 712627"/>
                  <a:gd name="connsiteY12" fmla="*/ 45809 h 61311"/>
                  <a:gd name="connsiteX13" fmla="*/ 34285 w 712627"/>
                  <a:gd name="connsiteY13" fmla="*/ 45809 h 61311"/>
                  <a:gd name="connsiteX14" fmla="*/ 38134 w 712627"/>
                  <a:gd name="connsiteY14" fmla="*/ 45809 h 61311"/>
                  <a:gd name="connsiteX15" fmla="*/ 38134 w 712627"/>
                  <a:gd name="connsiteY15" fmla="*/ 1374 h 61311"/>
                  <a:gd name="connsiteX16" fmla="*/ 34285 w 712627"/>
                  <a:gd name="connsiteY16" fmla="*/ 1374 h 61311"/>
                  <a:gd name="connsiteX17" fmla="*/ 34285 w 712627"/>
                  <a:gd name="connsiteY17" fmla="*/ 45809 h 61311"/>
                  <a:gd name="connsiteX18" fmla="*/ 44342 w 712627"/>
                  <a:gd name="connsiteY18" fmla="*/ 4955 h 61311"/>
                  <a:gd name="connsiteX19" fmla="*/ 57980 w 712627"/>
                  <a:gd name="connsiteY19" fmla="*/ 4955 h 61311"/>
                  <a:gd name="connsiteX20" fmla="*/ 57980 w 712627"/>
                  <a:gd name="connsiteY20" fmla="*/ 45809 h 61311"/>
                  <a:gd name="connsiteX21" fmla="*/ 61814 w 712627"/>
                  <a:gd name="connsiteY21" fmla="*/ 45809 h 61311"/>
                  <a:gd name="connsiteX22" fmla="*/ 61814 w 712627"/>
                  <a:gd name="connsiteY22" fmla="*/ 4955 h 61311"/>
                  <a:gd name="connsiteX23" fmla="*/ 75348 w 712627"/>
                  <a:gd name="connsiteY23" fmla="*/ 4955 h 61311"/>
                  <a:gd name="connsiteX24" fmla="*/ 75348 w 712627"/>
                  <a:gd name="connsiteY24" fmla="*/ 1374 h 61311"/>
                  <a:gd name="connsiteX25" fmla="*/ 44342 w 712627"/>
                  <a:gd name="connsiteY25" fmla="*/ 1374 h 61311"/>
                  <a:gd name="connsiteX26" fmla="*/ 44342 w 712627"/>
                  <a:gd name="connsiteY26" fmla="*/ 4955 h 61311"/>
                  <a:gd name="connsiteX27" fmla="*/ 95193 w 712627"/>
                  <a:gd name="connsiteY27" fmla="*/ 45809 h 61311"/>
                  <a:gd name="connsiteX28" fmla="*/ 99028 w 712627"/>
                  <a:gd name="connsiteY28" fmla="*/ 45809 h 61311"/>
                  <a:gd name="connsiteX29" fmla="*/ 99028 w 712627"/>
                  <a:gd name="connsiteY29" fmla="*/ 1374 h 61311"/>
                  <a:gd name="connsiteX30" fmla="*/ 95193 w 712627"/>
                  <a:gd name="connsiteY30" fmla="*/ 1374 h 61311"/>
                  <a:gd name="connsiteX31" fmla="*/ 95193 w 712627"/>
                  <a:gd name="connsiteY31" fmla="*/ 45809 h 61311"/>
                  <a:gd name="connsiteX32" fmla="*/ 112741 w 712627"/>
                  <a:gd name="connsiteY32" fmla="*/ 45809 h 61311"/>
                  <a:gd name="connsiteX33" fmla="*/ 112741 w 712627"/>
                  <a:gd name="connsiteY33" fmla="*/ 19339 h 61311"/>
                  <a:gd name="connsiteX34" fmla="*/ 122290 w 712627"/>
                  <a:gd name="connsiteY34" fmla="*/ 16653 h 61311"/>
                  <a:gd name="connsiteX35" fmla="*/ 129498 w 712627"/>
                  <a:gd name="connsiteY35" fmla="*/ 29187 h 61311"/>
                  <a:gd name="connsiteX36" fmla="*/ 129498 w 712627"/>
                  <a:gd name="connsiteY36" fmla="*/ 45809 h 61311"/>
                  <a:gd name="connsiteX37" fmla="*/ 133213 w 712627"/>
                  <a:gd name="connsiteY37" fmla="*/ 45809 h 61311"/>
                  <a:gd name="connsiteX38" fmla="*/ 133213 w 712627"/>
                  <a:gd name="connsiteY38" fmla="*/ 28993 h 61311"/>
                  <a:gd name="connsiteX39" fmla="*/ 122858 w 712627"/>
                  <a:gd name="connsiteY39" fmla="*/ 13206 h 61311"/>
                  <a:gd name="connsiteX40" fmla="*/ 112741 w 712627"/>
                  <a:gd name="connsiteY40" fmla="*/ 16190 h 61311"/>
                  <a:gd name="connsiteX41" fmla="*/ 112741 w 712627"/>
                  <a:gd name="connsiteY41" fmla="*/ 13833 h 61311"/>
                  <a:gd name="connsiteX42" fmla="*/ 109085 w 712627"/>
                  <a:gd name="connsiteY42" fmla="*/ 13833 h 61311"/>
                  <a:gd name="connsiteX43" fmla="*/ 109085 w 712627"/>
                  <a:gd name="connsiteY43" fmla="*/ 45794 h 61311"/>
                  <a:gd name="connsiteX44" fmla="*/ 145792 w 712627"/>
                  <a:gd name="connsiteY44" fmla="*/ 45809 h 61311"/>
                  <a:gd name="connsiteX45" fmla="*/ 145792 w 712627"/>
                  <a:gd name="connsiteY45" fmla="*/ 19339 h 61311"/>
                  <a:gd name="connsiteX46" fmla="*/ 155356 w 712627"/>
                  <a:gd name="connsiteY46" fmla="*/ 16653 h 61311"/>
                  <a:gd name="connsiteX47" fmla="*/ 162548 w 712627"/>
                  <a:gd name="connsiteY47" fmla="*/ 29187 h 61311"/>
                  <a:gd name="connsiteX48" fmla="*/ 162548 w 712627"/>
                  <a:gd name="connsiteY48" fmla="*/ 45809 h 61311"/>
                  <a:gd name="connsiteX49" fmla="*/ 166264 w 712627"/>
                  <a:gd name="connsiteY49" fmla="*/ 45809 h 61311"/>
                  <a:gd name="connsiteX50" fmla="*/ 166264 w 712627"/>
                  <a:gd name="connsiteY50" fmla="*/ 28993 h 61311"/>
                  <a:gd name="connsiteX51" fmla="*/ 155908 w 712627"/>
                  <a:gd name="connsiteY51" fmla="*/ 13206 h 61311"/>
                  <a:gd name="connsiteX52" fmla="*/ 145792 w 712627"/>
                  <a:gd name="connsiteY52" fmla="*/ 16190 h 61311"/>
                  <a:gd name="connsiteX53" fmla="*/ 145792 w 712627"/>
                  <a:gd name="connsiteY53" fmla="*/ 13833 h 61311"/>
                  <a:gd name="connsiteX54" fmla="*/ 142151 w 712627"/>
                  <a:gd name="connsiteY54" fmla="*/ 13833 h 61311"/>
                  <a:gd name="connsiteX55" fmla="*/ 142151 w 712627"/>
                  <a:gd name="connsiteY55" fmla="*/ 45794 h 61311"/>
                  <a:gd name="connsiteX56" fmla="*/ 186915 w 712627"/>
                  <a:gd name="connsiteY56" fmla="*/ 13206 h 61311"/>
                  <a:gd name="connsiteX57" fmla="*/ 173903 w 712627"/>
                  <a:gd name="connsiteY57" fmla="*/ 29381 h 61311"/>
                  <a:gd name="connsiteX58" fmla="*/ 186915 w 712627"/>
                  <a:gd name="connsiteY58" fmla="*/ 46451 h 61311"/>
                  <a:gd name="connsiteX59" fmla="*/ 199881 w 712627"/>
                  <a:gd name="connsiteY59" fmla="*/ 29381 h 61311"/>
                  <a:gd name="connsiteX60" fmla="*/ 186915 w 712627"/>
                  <a:gd name="connsiteY60" fmla="*/ 13206 h 61311"/>
                  <a:gd name="connsiteX61" fmla="*/ 186915 w 712627"/>
                  <a:gd name="connsiteY61" fmla="*/ 43049 h 61311"/>
                  <a:gd name="connsiteX62" fmla="*/ 177738 w 712627"/>
                  <a:gd name="connsiteY62" fmla="*/ 29366 h 61311"/>
                  <a:gd name="connsiteX63" fmla="*/ 186915 w 712627"/>
                  <a:gd name="connsiteY63" fmla="*/ 16578 h 61311"/>
                  <a:gd name="connsiteX64" fmla="*/ 196106 w 712627"/>
                  <a:gd name="connsiteY64" fmla="*/ 29366 h 61311"/>
                  <a:gd name="connsiteX65" fmla="*/ 186915 w 712627"/>
                  <a:gd name="connsiteY65" fmla="*/ 43049 h 61311"/>
                  <a:gd name="connsiteX66" fmla="*/ 208327 w 712627"/>
                  <a:gd name="connsiteY66" fmla="*/ 45794 h 61311"/>
                  <a:gd name="connsiteX67" fmla="*/ 234171 w 712627"/>
                  <a:gd name="connsiteY67" fmla="*/ 45794 h 61311"/>
                  <a:gd name="connsiteX68" fmla="*/ 234171 w 712627"/>
                  <a:gd name="connsiteY68" fmla="*/ 42288 h 61311"/>
                  <a:gd name="connsiteX69" fmla="*/ 212162 w 712627"/>
                  <a:gd name="connsiteY69" fmla="*/ 42288 h 61311"/>
                  <a:gd name="connsiteX70" fmla="*/ 212162 w 712627"/>
                  <a:gd name="connsiteY70" fmla="*/ 24964 h 61311"/>
                  <a:gd name="connsiteX71" fmla="*/ 230455 w 712627"/>
                  <a:gd name="connsiteY71" fmla="*/ 24964 h 61311"/>
                  <a:gd name="connsiteX72" fmla="*/ 230455 w 712627"/>
                  <a:gd name="connsiteY72" fmla="*/ 21458 h 61311"/>
                  <a:gd name="connsiteX73" fmla="*/ 212162 w 712627"/>
                  <a:gd name="connsiteY73" fmla="*/ 21458 h 61311"/>
                  <a:gd name="connsiteX74" fmla="*/ 212162 w 712627"/>
                  <a:gd name="connsiteY74" fmla="*/ 4955 h 61311"/>
                  <a:gd name="connsiteX75" fmla="*/ 234171 w 712627"/>
                  <a:gd name="connsiteY75" fmla="*/ 4955 h 61311"/>
                  <a:gd name="connsiteX76" fmla="*/ 234171 w 712627"/>
                  <a:gd name="connsiteY76" fmla="*/ 1374 h 61311"/>
                  <a:gd name="connsiteX77" fmla="*/ 208327 w 712627"/>
                  <a:gd name="connsiteY77" fmla="*/ 1374 h 61311"/>
                  <a:gd name="connsiteX78" fmla="*/ 208327 w 712627"/>
                  <a:gd name="connsiteY78" fmla="*/ 45809 h 61311"/>
                  <a:gd name="connsiteX79" fmla="*/ 245466 w 712627"/>
                  <a:gd name="connsiteY79" fmla="*/ 45794 h 61311"/>
                  <a:gd name="connsiteX80" fmla="*/ 245466 w 712627"/>
                  <a:gd name="connsiteY80" fmla="*/ 19339 h 61311"/>
                  <a:gd name="connsiteX81" fmla="*/ 255016 w 712627"/>
                  <a:gd name="connsiteY81" fmla="*/ 16653 h 61311"/>
                  <a:gd name="connsiteX82" fmla="*/ 262223 w 712627"/>
                  <a:gd name="connsiteY82" fmla="*/ 29187 h 61311"/>
                  <a:gd name="connsiteX83" fmla="*/ 262223 w 712627"/>
                  <a:gd name="connsiteY83" fmla="*/ 45809 h 61311"/>
                  <a:gd name="connsiteX84" fmla="*/ 265938 w 712627"/>
                  <a:gd name="connsiteY84" fmla="*/ 45809 h 61311"/>
                  <a:gd name="connsiteX85" fmla="*/ 265938 w 712627"/>
                  <a:gd name="connsiteY85" fmla="*/ 28993 h 61311"/>
                  <a:gd name="connsiteX86" fmla="*/ 255583 w 712627"/>
                  <a:gd name="connsiteY86" fmla="*/ 13206 h 61311"/>
                  <a:gd name="connsiteX87" fmla="*/ 245466 w 712627"/>
                  <a:gd name="connsiteY87" fmla="*/ 16190 h 61311"/>
                  <a:gd name="connsiteX88" fmla="*/ 245466 w 712627"/>
                  <a:gd name="connsiteY88" fmla="*/ 13833 h 61311"/>
                  <a:gd name="connsiteX89" fmla="*/ 241810 w 712627"/>
                  <a:gd name="connsiteY89" fmla="*/ 13833 h 61311"/>
                  <a:gd name="connsiteX90" fmla="*/ 241810 w 712627"/>
                  <a:gd name="connsiteY90" fmla="*/ 45794 h 61311"/>
                  <a:gd name="connsiteX91" fmla="*/ 285903 w 712627"/>
                  <a:gd name="connsiteY91" fmla="*/ 42989 h 61311"/>
                  <a:gd name="connsiteX92" fmla="*/ 277278 w 712627"/>
                  <a:gd name="connsiteY92" fmla="*/ 31410 h 61311"/>
                  <a:gd name="connsiteX93" fmla="*/ 298362 w 712627"/>
                  <a:gd name="connsiteY93" fmla="*/ 31410 h 61311"/>
                  <a:gd name="connsiteX94" fmla="*/ 298496 w 712627"/>
                  <a:gd name="connsiteY94" fmla="*/ 28351 h 61311"/>
                  <a:gd name="connsiteX95" fmla="*/ 286276 w 712627"/>
                  <a:gd name="connsiteY95" fmla="*/ 13191 h 61311"/>
                  <a:gd name="connsiteX96" fmla="*/ 273503 w 712627"/>
                  <a:gd name="connsiteY96" fmla="*/ 29948 h 61311"/>
                  <a:gd name="connsiteX97" fmla="*/ 285530 w 712627"/>
                  <a:gd name="connsiteY97" fmla="*/ 46436 h 61311"/>
                  <a:gd name="connsiteX98" fmla="*/ 297377 w 712627"/>
                  <a:gd name="connsiteY98" fmla="*/ 45541 h 61311"/>
                  <a:gd name="connsiteX99" fmla="*/ 297258 w 712627"/>
                  <a:gd name="connsiteY99" fmla="*/ 42422 h 61311"/>
                  <a:gd name="connsiteX100" fmla="*/ 285903 w 712627"/>
                  <a:gd name="connsiteY100" fmla="*/ 42989 h 61311"/>
                  <a:gd name="connsiteX101" fmla="*/ 277278 w 712627"/>
                  <a:gd name="connsiteY101" fmla="*/ 28217 h 61311"/>
                  <a:gd name="connsiteX102" fmla="*/ 286231 w 712627"/>
                  <a:gd name="connsiteY102" fmla="*/ 16519 h 61311"/>
                  <a:gd name="connsiteX103" fmla="*/ 294736 w 712627"/>
                  <a:gd name="connsiteY103" fmla="*/ 28217 h 61311"/>
                  <a:gd name="connsiteX104" fmla="*/ 306136 w 712627"/>
                  <a:gd name="connsiteY104" fmla="*/ 45794 h 61311"/>
                  <a:gd name="connsiteX105" fmla="*/ 309777 w 712627"/>
                  <a:gd name="connsiteY105" fmla="*/ 45794 h 61311"/>
                  <a:gd name="connsiteX106" fmla="*/ 309777 w 712627"/>
                  <a:gd name="connsiteY106" fmla="*/ 21846 h 61311"/>
                  <a:gd name="connsiteX107" fmla="*/ 321505 w 712627"/>
                  <a:gd name="connsiteY107" fmla="*/ 17041 h 61311"/>
                  <a:gd name="connsiteX108" fmla="*/ 321505 w 712627"/>
                  <a:gd name="connsiteY108" fmla="*/ 13206 h 61311"/>
                  <a:gd name="connsiteX109" fmla="*/ 309777 w 712627"/>
                  <a:gd name="connsiteY109" fmla="*/ 18444 h 61311"/>
                  <a:gd name="connsiteX110" fmla="*/ 309777 w 712627"/>
                  <a:gd name="connsiteY110" fmla="*/ 13848 h 61311"/>
                  <a:gd name="connsiteX111" fmla="*/ 306136 w 712627"/>
                  <a:gd name="connsiteY111" fmla="*/ 13848 h 61311"/>
                  <a:gd name="connsiteX112" fmla="*/ 306136 w 712627"/>
                  <a:gd name="connsiteY112" fmla="*/ 45809 h 61311"/>
                  <a:gd name="connsiteX113" fmla="*/ 338187 w 712627"/>
                  <a:gd name="connsiteY113" fmla="*/ 60954 h 61311"/>
                  <a:gd name="connsiteX114" fmla="*/ 351765 w 712627"/>
                  <a:gd name="connsiteY114" fmla="*/ 50853 h 61311"/>
                  <a:gd name="connsiteX115" fmla="*/ 340172 w 712627"/>
                  <a:gd name="connsiteY115" fmla="*/ 41586 h 61311"/>
                  <a:gd name="connsiteX116" fmla="*/ 332293 w 712627"/>
                  <a:gd name="connsiteY116" fmla="*/ 38453 h 61311"/>
                  <a:gd name="connsiteX117" fmla="*/ 333532 w 712627"/>
                  <a:gd name="connsiteY117" fmla="*/ 34484 h 61311"/>
                  <a:gd name="connsiteX118" fmla="*/ 336695 w 712627"/>
                  <a:gd name="connsiteY118" fmla="*/ 34738 h 61311"/>
                  <a:gd name="connsiteX119" fmla="*/ 348423 w 712627"/>
                  <a:gd name="connsiteY119" fmla="*/ 24054 h 61311"/>
                  <a:gd name="connsiteX120" fmla="*/ 346185 w 712627"/>
                  <a:gd name="connsiteY120" fmla="*/ 17086 h 61311"/>
                  <a:gd name="connsiteX121" fmla="*/ 352392 w 712627"/>
                  <a:gd name="connsiteY121" fmla="*/ 17220 h 61311"/>
                  <a:gd name="connsiteX122" fmla="*/ 352392 w 712627"/>
                  <a:gd name="connsiteY122" fmla="*/ 13833 h 61311"/>
                  <a:gd name="connsiteX123" fmla="*/ 343439 w 712627"/>
                  <a:gd name="connsiteY123" fmla="*/ 14027 h 61311"/>
                  <a:gd name="connsiteX124" fmla="*/ 336919 w 712627"/>
                  <a:gd name="connsiteY124" fmla="*/ 13191 h 61311"/>
                  <a:gd name="connsiteX125" fmla="*/ 325698 w 712627"/>
                  <a:gd name="connsiteY125" fmla="*/ 24054 h 61311"/>
                  <a:gd name="connsiteX126" fmla="*/ 330771 w 712627"/>
                  <a:gd name="connsiteY126" fmla="*/ 33708 h 61311"/>
                  <a:gd name="connsiteX127" fmla="*/ 328802 w 712627"/>
                  <a:gd name="connsiteY127" fmla="*/ 38707 h 61311"/>
                  <a:gd name="connsiteX128" fmla="*/ 330294 w 712627"/>
                  <a:gd name="connsiteY128" fmla="*/ 43049 h 61311"/>
                  <a:gd name="connsiteX129" fmla="*/ 325280 w 712627"/>
                  <a:gd name="connsiteY129" fmla="*/ 51106 h 61311"/>
                  <a:gd name="connsiteX130" fmla="*/ 338172 w 712627"/>
                  <a:gd name="connsiteY130" fmla="*/ 60954 h 61311"/>
                  <a:gd name="connsiteX131" fmla="*/ 339903 w 712627"/>
                  <a:gd name="connsiteY131" fmla="*/ 44974 h 61311"/>
                  <a:gd name="connsiteX132" fmla="*/ 347960 w 712627"/>
                  <a:gd name="connsiteY132" fmla="*/ 50942 h 61311"/>
                  <a:gd name="connsiteX133" fmla="*/ 338217 w 712627"/>
                  <a:gd name="connsiteY133" fmla="*/ 57597 h 61311"/>
                  <a:gd name="connsiteX134" fmla="*/ 328981 w 712627"/>
                  <a:gd name="connsiteY134" fmla="*/ 50823 h 61311"/>
                  <a:gd name="connsiteX135" fmla="*/ 332890 w 712627"/>
                  <a:gd name="connsiteY135" fmla="*/ 44675 h 61311"/>
                  <a:gd name="connsiteX136" fmla="*/ 339903 w 712627"/>
                  <a:gd name="connsiteY136" fmla="*/ 44929 h 61311"/>
                  <a:gd name="connsiteX137" fmla="*/ 336919 w 712627"/>
                  <a:gd name="connsiteY137" fmla="*/ 31544 h 61311"/>
                  <a:gd name="connsiteX138" fmla="*/ 329458 w 712627"/>
                  <a:gd name="connsiteY138" fmla="*/ 24084 h 61311"/>
                  <a:gd name="connsiteX139" fmla="*/ 336919 w 712627"/>
                  <a:gd name="connsiteY139" fmla="*/ 16414 h 61311"/>
                  <a:gd name="connsiteX140" fmla="*/ 344678 w 712627"/>
                  <a:gd name="connsiteY140" fmla="*/ 24084 h 61311"/>
                  <a:gd name="connsiteX141" fmla="*/ 336919 w 712627"/>
                  <a:gd name="connsiteY141" fmla="*/ 31544 h 61311"/>
                  <a:gd name="connsiteX142" fmla="*/ 355272 w 712627"/>
                  <a:gd name="connsiteY142" fmla="*/ 13833 h 61311"/>
                  <a:gd name="connsiteX143" fmla="*/ 364389 w 712627"/>
                  <a:gd name="connsiteY143" fmla="*/ 45794 h 61311"/>
                  <a:gd name="connsiteX144" fmla="*/ 368671 w 712627"/>
                  <a:gd name="connsiteY144" fmla="*/ 45794 h 61311"/>
                  <a:gd name="connsiteX145" fmla="*/ 364523 w 712627"/>
                  <a:gd name="connsiteY145" fmla="*/ 60178 h 61311"/>
                  <a:gd name="connsiteX146" fmla="*/ 368253 w 712627"/>
                  <a:gd name="connsiteY146" fmla="*/ 60178 h 61311"/>
                  <a:gd name="connsiteX147" fmla="*/ 381683 w 712627"/>
                  <a:gd name="connsiteY147" fmla="*/ 13833 h 61311"/>
                  <a:gd name="connsiteX148" fmla="*/ 377893 w 712627"/>
                  <a:gd name="connsiteY148" fmla="*/ 13833 h 61311"/>
                  <a:gd name="connsiteX149" fmla="*/ 369507 w 712627"/>
                  <a:gd name="connsiteY149" fmla="*/ 42512 h 61311"/>
                  <a:gd name="connsiteX150" fmla="*/ 367284 w 712627"/>
                  <a:gd name="connsiteY150" fmla="*/ 42512 h 61311"/>
                  <a:gd name="connsiteX151" fmla="*/ 359032 w 712627"/>
                  <a:gd name="connsiteY151" fmla="*/ 13863 h 61311"/>
                  <a:gd name="connsiteX152" fmla="*/ 401528 w 712627"/>
                  <a:gd name="connsiteY152" fmla="*/ 45794 h 61311"/>
                  <a:gd name="connsiteX153" fmla="*/ 405184 w 712627"/>
                  <a:gd name="connsiteY153" fmla="*/ 45794 h 61311"/>
                  <a:gd name="connsiteX154" fmla="*/ 405184 w 712627"/>
                  <a:gd name="connsiteY154" fmla="*/ 13848 h 61311"/>
                  <a:gd name="connsiteX155" fmla="*/ 401528 w 712627"/>
                  <a:gd name="connsiteY155" fmla="*/ 13848 h 61311"/>
                  <a:gd name="connsiteX156" fmla="*/ 401528 w 712627"/>
                  <a:gd name="connsiteY156" fmla="*/ 45809 h 61311"/>
                  <a:gd name="connsiteX157" fmla="*/ 401528 w 712627"/>
                  <a:gd name="connsiteY157" fmla="*/ 5835 h 61311"/>
                  <a:gd name="connsiteX158" fmla="*/ 405184 w 712627"/>
                  <a:gd name="connsiteY158" fmla="*/ 5835 h 61311"/>
                  <a:gd name="connsiteX159" fmla="*/ 405184 w 712627"/>
                  <a:gd name="connsiteY159" fmla="*/ 1045 h 61311"/>
                  <a:gd name="connsiteX160" fmla="*/ 401528 w 712627"/>
                  <a:gd name="connsiteY160" fmla="*/ 1045 h 61311"/>
                  <a:gd name="connsiteX161" fmla="*/ 401528 w 712627"/>
                  <a:gd name="connsiteY161" fmla="*/ 5835 h 61311"/>
                  <a:gd name="connsiteX162" fmla="*/ 434713 w 712627"/>
                  <a:gd name="connsiteY162" fmla="*/ 14340 h 61311"/>
                  <a:gd name="connsiteX163" fmla="*/ 423731 w 712627"/>
                  <a:gd name="connsiteY163" fmla="*/ 13251 h 61311"/>
                  <a:gd name="connsiteX164" fmla="*/ 412764 w 712627"/>
                  <a:gd name="connsiteY164" fmla="*/ 22204 h 61311"/>
                  <a:gd name="connsiteX165" fmla="*/ 423209 w 712627"/>
                  <a:gd name="connsiteY165" fmla="*/ 30903 h 61311"/>
                  <a:gd name="connsiteX166" fmla="*/ 432012 w 712627"/>
                  <a:gd name="connsiteY166" fmla="*/ 36662 h 61311"/>
                  <a:gd name="connsiteX167" fmla="*/ 423582 w 712627"/>
                  <a:gd name="connsiteY167" fmla="*/ 42929 h 61311"/>
                  <a:gd name="connsiteX168" fmla="*/ 413465 w 712627"/>
                  <a:gd name="connsiteY168" fmla="*/ 41840 h 61311"/>
                  <a:gd name="connsiteX169" fmla="*/ 413226 w 712627"/>
                  <a:gd name="connsiteY169" fmla="*/ 45227 h 61311"/>
                  <a:gd name="connsiteX170" fmla="*/ 423820 w 712627"/>
                  <a:gd name="connsiteY170" fmla="*/ 46376 h 61311"/>
                  <a:gd name="connsiteX171" fmla="*/ 435757 w 712627"/>
                  <a:gd name="connsiteY171" fmla="*/ 36468 h 61311"/>
                  <a:gd name="connsiteX172" fmla="*/ 424850 w 712627"/>
                  <a:gd name="connsiteY172" fmla="*/ 27516 h 61311"/>
                  <a:gd name="connsiteX173" fmla="*/ 416539 w 712627"/>
                  <a:gd name="connsiteY173" fmla="*/ 22084 h 61311"/>
                  <a:gd name="connsiteX174" fmla="*/ 423850 w 712627"/>
                  <a:gd name="connsiteY174" fmla="*/ 16638 h 61311"/>
                  <a:gd name="connsiteX175" fmla="*/ 434579 w 712627"/>
                  <a:gd name="connsiteY175" fmla="*/ 17668 h 61311"/>
                  <a:gd name="connsiteX176" fmla="*/ 434713 w 712627"/>
                  <a:gd name="connsiteY176" fmla="*/ 14280 h 61311"/>
                  <a:gd name="connsiteX177" fmla="*/ 477134 w 712627"/>
                  <a:gd name="connsiteY177" fmla="*/ 14340 h 61311"/>
                  <a:gd name="connsiteX178" fmla="*/ 466152 w 712627"/>
                  <a:gd name="connsiteY178" fmla="*/ 13251 h 61311"/>
                  <a:gd name="connsiteX179" fmla="*/ 455185 w 712627"/>
                  <a:gd name="connsiteY179" fmla="*/ 22204 h 61311"/>
                  <a:gd name="connsiteX180" fmla="*/ 465630 w 712627"/>
                  <a:gd name="connsiteY180" fmla="*/ 30903 h 61311"/>
                  <a:gd name="connsiteX181" fmla="*/ 474434 w 712627"/>
                  <a:gd name="connsiteY181" fmla="*/ 36662 h 61311"/>
                  <a:gd name="connsiteX182" fmla="*/ 466003 w 712627"/>
                  <a:gd name="connsiteY182" fmla="*/ 42929 h 61311"/>
                  <a:gd name="connsiteX183" fmla="*/ 455886 w 712627"/>
                  <a:gd name="connsiteY183" fmla="*/ 41840 h 61311"/>
                  <a:gd name="connsiteX184" fmla="*/ 455648 w 712627"/>
                  <a:gd name="connsiteY184" fmla="*/ 45227 h 61311"/>
                  <a:gd name="connsiteX185" fmla="*/ 466242 w 712627"/>
                  <a:gd name="connsiteY185" fmla="*/ 46376 h 61311"/>
                  <a:gd name="connsiteX186" fmla="*/ 478179 w 712627"/>
                  <a:gd name="connsiteY186" fmla="*/ 36468 h 61311"/>
                  <a:gd name="connsiteX187" fmla="*/ 467271 w 712627"/>
                  <a:gd name="connsiteY187" fmla="*/ 27516 h 61311"/>
                  <a:gd name="connsiteX188" fmla="*/ 458960 w 712627"/>
                  <a:gd name="connsiteY188" fmla="*/ 22084 h 61311"/>
                  <a:gd name="connsiteX189" fmla="*/ 466272 w 712627"/>
                  <a:gd name="connsiteY189" fmla="*/ 16638 h 61311"/>
                  <a:gd name="connsiteX190" fmla="*/ 477000 w 712627"/>
                  <a:gd name="connsiteY190" fmla="*/ 17668 h 61311"/>
                  <a:gd name="connsiteX191" fmla="*/ 477134 w 712627"/>
                  <a:gd name="connsiteY191" fmla="*/ 14280 h 61311"/>
                  <a:gd name="connsiteX192" fmla="*/ 505291 w 712627"/>
                  <a:gd name="connsiteY192" fmla="*/ 13833 h 61311"/>
                  <a:gd name="connsiteX193" fmla="*/ 505291 w 712627"/>
                  <a:gd name="connsiteY193" fmla="*/ 40303 h 61311"/>
                  <a:gd name="connsiteX194" fmla="*/ 496174 w 712627"/>
                  <a:gd name="connsiteY194" fmla="*/ 42989 h 61311"/>
                  <a:gd name="connsiteX195" fmla="*/ 489042 w 712627"/>
                  <a:gd name="connsiteY195" fmla="*/ 30455 h 61311"/>
                  <a:gd name="connsiteX196" fmla="*/ 489042 w 712627"/>
                  <a:gd name="connsiteY196" fmla="*/ 13848 h 61311"/>
                  <a:gd name="connsiteX197" fmla="*/ 485386 w 712627"/>
                  <a:gd name="connsiteY197" fmla="*/ 13848 h 61311"/>
                  <a:gd name="connsiteX198" fmla="*/ 485386 w 712627"/>
                  <a:gd name="connsiteY198" fmla="*/ 30575 h 61311"/>
                  <a:gd name="connsiteX199" fmla="*/ 495741 w 712627"/>
                  <a:gd name="connsiteY199" fmla="*/ 46496 h 61311"/>
                  <a:gd name="connsiteX200" fmla="*/ 505291 w 712627"/>
                  <a:gd name="connsiteY200" fmla="*/ 43511 h 61311"/>
                  <a:gd name="connsiteX201" fmla="*/ 505291 w 712627"/>
                  <a:gd name="connsiteY201" fmla="*/ 45869 h 61311"/>
                  <a:gd name="connsiteX202" fmla="*/ 508947 w 712627"/>
                  <a:gd name="connsiteY202" fmla="*/ 45869 h 61311"/>
                  <a:gd name="connsiteX203" fmla="*/ 508947 w 712627"/>
                  <a:gd name="connsiteY203" fmla="*/ 13848 h 61311"/>
                  <a:gd name="connsiteX204" fmla="*/ 518257 w 712627"/>
                  <a:gd name="connsiteY204" fmla="*/ 60178 h 61311"/>
                  <a:gd name="connsiteX205" fmla="*/ 521943 w 712627"/>
                  <a:gd name="connsiteY205" fmla="*/ 60178 h 61311"/>
                  <a:gd name="connsiteX206" fmla="*/ 521943 w 712627"/>
                  <a:gd name="connsiteY206" fmla="*/ 45600 h 61311"/>
                  <a:gd name="connsiteX207" fmla="*/ 529404 w 712627"/>
                  <a:gd name="connsiteY207" fmla="*/ 46436 h 61311"/>
                  <a:gd name="connsiteX208" fmla="*/ 542833 w 712627"/>
                  <a:gd name="connsiteY208" fmla="*/ 29366 h 61311"/>
                  <a:gd name="connsiteX209" fmla="*/ 531791 w 712627"/>
                  <a:gd name="connsiteY209" fmla="*/ 13191 h 61311"/>
                  <a:gd name="connsiteX210" fmla="*/ 521988 w 712627"/>
                  <a:gd name="connsiteY210" fmla="*/ 16250 h 61311"/>
                  <a:gd name="connsiteX211" fmla="*/ 521988 w 712627"/>
                  <a:gd name="connsiteY211" fmla="*/ 13833 h 61311"/>
                  <a:gd name="connsiteX212" fmla="*/ 518347 w 712627"/>
                  <a:gd name="connsiteY212" fmla="*/ 13833 h 61311"/>
                  <a:gd name="connsiteX213" fmla="*/ 518347 w 712627"/>
                  <a:gd name="connsiteY213" fmla="*/ 60178 h 61311"/>
                  <a:gd name="connsiteX214" fmla="*/ 531343 w 712627"/>
                  <a:gd name="connsiteY214" fmla="*/ 16638 h 61311"/>
                  <a:gd name="connsiteX215" fmla="*/ 538909 w 712627"/>
                  <a:gd name="connsiteY215" fmla="*/ 29366 h 61311"/>
                  <a:gd name="connsiteX216" fmla="*/ 529225 w 712627"/>
                  <a:gd name="connsiteY216" fmla="*/ 43049 h 61311"/>
                  <a:gd name="connsiteX217" fmla="*/ 521898 w 712627"/>
                  <a:gd name="connsiteY217" fmla="*/ 42288 h 61311"/>
                  <a:gd name="connsiteX218" fmla="*/ 521898 w 712627"/>
                  <a:gd name="connsiteY218" fmla="*/ 19533 h 61311"/>
                  <a:gd name="connsiteX219" fmla="*/ 531343 w 712627"/>
                  <a:gd name="connsiteY219" fmla="*/ 16653 h 61311"/>
                  <a:gd name="connsiteX220" fmla="*/ 550741 w 712627"/>
                  <a:gd name="connsiteY220" fmla="*/ 60178 h 61311"/>
                  <a:gd name="connsiteX221" fmla="*/ 554382 w 712627"/>
                  <a:gd name="connsiteY221" fmla="*/ 60178 h 61311"/>
                  <a:gd name="connsiteX222" fmla="*/ 554382 w 712627"/>
                  <a:gd name="connsiteY222" fmla="*/ 45600 h 61311"/>
                  <a:gd name="connsiteX223" fmla="*/ 561843 w 712627"/>
                  <a:gd name="connsiteY223" fmla="*/ 46436 h 61311"/>
                  <a:gd name="connsiteX224" fmla="*/ 575272 w 712627"/>
                  <a:gd name="connsiteY224" fmla="*/ 29366 h 61311"/>
                  <a:gd name="connsiteX225" fmla="*/ 564230 w 712627"/>
                  <a:gd name="connsiteY225" fmla="*/ 13191 h 61311"/>
                  <a:gd name="connsiteX226" fmla="*/ 554427 w 712627"/>
                  <a:gd name="connsiteY226" fmla="*/ 16250 h 61311"/>
                  <a:gd name="connsiteX227" fmla="*/ 554427 w 712627"/>
                  <a:gd name="connsiteY227" fmla="*/ 13833 h 61311"/>
                  <a:gd name="connsiteX228" fmla="*/ 550786 w 712627"/>
                  <a:gd name="connsiteY228" fmla="*/ 13833 h 61311"/>
                  <a:gd name="connsiteX229" fmla="*/ 550786 w 712627"/>
                  <a:gd name="connsiteY229" fmla="*/ 60178 h 61311"/>
                  <a:gd name="connsiteX230" fmla="*/ 563723 w 712627"/>
                  <a:gd name="connsiteY230" fmla="*/ 16653 h 61311"/>
                  <a:gd name="connsiteX231" fmla="*/ 571303 w 712627"/>
                  <a:gd name="connsiteY231" fmla="*/ 29381 h 61311"/>
                  <a:gd name="connsiteX232" fmla="*/ 561619 w 712627"/>
                  <a:gd name="connsiteY232" fmla="*/ 43064 h 61311"/>
                  <a:gd name="connsiteX233" fmla="*/ 554293 w 712627"/>
                  <a:gd name="connsiteY233" fmla="*/ 42303 h 61311"/>
                  <a:gd name="connsiteX234" fmla="*/ 554292 w 712627"/>
                  <a:gd name="connsiteY234" fmla="*/ 19533 h 61311"/>
                  <a:gd name="connsiteX235" fmla="*/ 563723 w 712627"/>
                  <a:gd name="connsiteY235" fmla="*/ 16653 h 61311"/>
                  <a:gd name="connsiteX236" fmla="*/ 594804 w 712627"/>
                  <a:gd name="connsiteY236" fmla="*/ 13206 h 61311"/>
                  <a:gd name="connsiteX237" fmla="*/ 581777 w 712627"/>
                  <a:gd name="connsiteY237" fmla="*/ 29381 h 61311"/>
                  <a:gd name="connsiteX238" fmla="*/ 594804 w 712627"/>
                  <a:gd name="connsiteY238" fmla="*/ 46451 h 61311"/>
                  <a:gd name="connsiteX239" fmla="*/ 607756 w 712627"/>
                  <a:gd name="connsiteY239" fmla="*/ 29381 h 61311"/>
                  <a:gd name="connsiteX240" fmla="*/ 594804 w 712627"/>
                  <a:gd name="connsiteY240" fmla="*/ 13206 h 61311"/>
                  <a:gd name="connsiteX241" fmla="*/ 594804 w 712627"/>
                  <a:gd name="connsiteY241" fmla="*/ 43049 h 61311"/>
                  <a:gd name="connsiteX242" fmla="*/ 585612 w 712627"/>
                  <a:gd name="connsiteY242" fmla="*/ 29366 h 61311"/>
                  <a:gd name="connsiteX243" fmla="*/ 594804 w 712627"/>
                  <a:gd name="connsiteY243" fmla="*/ 16578 h 61311"/>
                  <a:gd name="connsiteX244" fmla="*/ 603980 w 712627"/>
                  <a:gd name="connsiteY244" fmla="*/ 29366 h 61311"/>
                  <a:gd name="connsiteX245" fmla="*/ 594804 w 712627"/>
                  <a:gd name="connsiteY245" fmla="*/ 43049 h 61311"/>
                  <a:gd name="connsiteX246" fmla="*/ 615694 w 712627"/>
                  <a:gd name="connsiteY246" fmla="*/ 45794 h 61311"/>
                  <a:gd name="connsiteX247" fmla="*/ 619349 w 712627"/>
                  <a:gd name="connsiteY247" fmla="*/ 45794 h 61311"/>
                  <a:gd name="connsiteX248" fmla="*/ 619349 w 712627"/>
                  <a:gd name="connsiteY248" fmla="*/ 21846 h 61311"/>
                  <a:gd name="connsiteX249" fmla="*/ 631063 w 712627"/>
                  <a:gd name="connsiteY249" fmla="*/ 17041 h 61311"/>
                  <a:gd name="connsiteX250" fmla="*/ 631063 w 712627"/>
                  <a:gd name="connsiteY250" fmla="*/ 13206 h 61311"/>
                  <a:gd name="connsiteX251" fmla="*/ 619349 w 712627"/>
                  <a:gd name="connsiteY251" fmla="*/ 18444 h 61311"/>
                  <a:gd name="connsiteX252" fmla="*/ 619349 w 712627"/>
                  <a:gd name="connsiteY252" fmla="*/ 13848 h 61311"/>
                  <a:gd name="connsiteX253" fmla="*/ 615798 w 712627"/>
                  <a:gd name="connsiteY253" fmla="*/ 13848 h 61311"/>
                  <a:gd name="connsiteX254" fmla="*/ 615798 w 712627"/>
                  <a:gd name="connsiteY254" fmla="*/ 45809 h 61311"/>
                  <a:gd name="connsiteX255" fmla="*/ 652400 w 712627"/>
                  <a:gd name="connsiteY255" fmla="*/ 17220 h 61311"/>
                  <a:gd name="connsiteX256" fmla="*/ 652400 w 712627"/>
                  <a:gd name="connsiteY256" fmla="*/ 13833 h 61311"/>
                  <a:gd name="connsiteX257" fmla="*/ 642045 w 712627"/>
                  <a:gd name="connsiteY257" fmla="*/ 13833 h 61311"/>
                  <a:gd name="connsiteX258" fmla="*/ 642045 w 712627"/>
                  <a:gd name="connsiteY258" fmla="*/ 3791 h 61311"/>
                  <a:gd name="connsiteX259" fmla="*/ 638329 w 712627"/>
                  <a:gd name="connsiteY259" fmla="*/ 3791 h 61311"/>
                  <a:gd name="connsiteX260" fmla="*/ 638329 w 712627"/>
                  <a:gd name="connsiteY260" fmla="*/ 13833 h 61311"/>
                  <a:gd name="connsiteX261" fmla="*/ 633853 w 712627"/>
                  <a:gd name="connsiteY261" fmla="*/ 13833 h 61311"/>
                  <a:gd name="connsiteX262" fmla="*/ 633853 w 712627"/>
                  <a:gd name="connsiteY262" fmla="*/ 17220 h 61311"/>
                  <a:gd name="connsiteX263" fmla="*/ 638434 w 712627"/>
                  <a:gd name="connsiteY263" fmla="*/ 17220 h 61311"/>
                  <a:gd name="connsiteX264" fmla="*/ 638434 w 712627"/>
                  <a:gd name="connsiteY264" fmla="*/ 34932 h 61311"/>
                  <a:gd name="connsiteX265" fmla="*/ 646805 w 712627"/>
                  <a:gd name="connsiteY265" fmla="*/ 46496 h 61311"/>
                  <a:gd name="connsiteX266" fmla="*/ 653072 w 712627"/>
                  <a:gd name="connsiteY266" fmla="*/ 45869 h 61311"/>
                  <a:gd name="connsiteX267" fmla="*/ 652818 w 712627"/>
                  <a:gd name="connsiteY267" fmla="*/ 42601 h 61311"/>
                  <a:gd name="connsiteX268" fmla="*/ 647118 w 712627"/>
                  <a:gd name="connsiteY268" fmla="*/ 43049 h 61311"/>
                  <a:gd name="connsiteX269" fmla="*/ 642149 w 712627"/>
                  <a:gd name="connsiteY269" fmla="*/ 33007 h 61311"/>
                  <a:gd name="connsiteX270" fmla="*/ 642149 w 712627"/>
                  <a:gd name="connsiteY270" fmla="*/ 17235 h 61311"/>
                  <a:gd name="connsiteX271" fmla="*/ 669276 w 712627"/>
                  <a:gd name="connsiteY271" fmla="*/ 42989 h 61311"/>
                  <a:gd name="connsiteX272" fmla="*/ 660652 w 712627"/>
                  <a:gd name="connsiteY272" fmla="*/ 31410 h 61311"/>
                  <a:gd name="connsiteX273" fmla="*/ 681735 w 712627"/>
                  <a:gd name="connsiteY273" fmla="*/ 31410 h 61311"/>
                  <a:gd name="connsiteX274" fmla="*/ 681855 w 712627"/>
                  <a:gd name="connsiteY274" fmla="*/ 28351 h 61311"/>
                  <a:gd name="connsiteX275" fmla="*/ 669649 w 712627"/>
                  <a:gd name="connsiteY275" fmla="*/ 13191 h 61311"/>
                  <a:gd name="connsiteX276" fmla="*/ 656876 w 712627"/>
                  <a:gd name="connsiteY276" fmla="*/ 29948 h 61311"/>
                  <a:gd name="connsiteX277" fmla="*/ 668903 w 712627"/>
                  <a:gd name="connsiteY277" fmla="*/ 46436 h 61311"/>
                  <a:gd name="connsiteX278" fmla="*/ 680751 w 712627"/>
                  <a:gd name="connsiteY278" fmla="*/ 45541 h 61311"/>
                  <a:gd name="connsiteX279" fmla="*/ 680616 w 712627"/>
                  <a:gd name="connsiteY279" fmla="*/ 42422 h 61311"/>
                  <a:gd name="connsiteX280" fmla="*/ 669276 w 712627"/>
                  <a:gd name="connsiteY280" fmla="*/ 42989 h 61311"/>
                  <a:gd name="connsiteX281" fmla="*/ 660652 w 712627"/>
                  <a:gd name="connsiteY281" fmla="*/ 28217 h 61311"/>
                  <a:gd name="connsiteX282" fmla="*/ 669604 w 712627"/>
                  <a:gd name="connsiteY282" fmla="*/ 16519 h 61311"/>
                  <a:gd name="connsiteX283" fmla="*/ 678109 w 712627"/>
                  <a:gd name="connsiteY283" fmla="*/ 28217 h 61311"/>
                  <a:gd name="connsiteX284" fmla="*/ 712682 w 712627"/>
                  <a:gd name="connsiteY284" fmla="*/ -357 h 61311"/>
                  <a:gd name="connsiteX285" fmla="*/ 708967 w 712627"/>
                  <a:gd name="connsiteY285" fmla="*/ -357 h 61311"/>
                  <a:gd name="connsiteX286" fmla="*/ 708967 w 712627"/>
                  <a:gd name="connsiteY286" fmla="*/ 14027 h 61311"/>
                  <a:gd name="connsiteX287" fmla="*/ 701148 w 712627"/>
                  <a:gd name="connsiteY287" fmla="*/ 13191 h 61311"/>
                  <a:gd name="connsiteX288" fmla="*/ 688137 w 712627"/>
                  <a:gd name="connsiteY288" fmla="*/ 30202 h 61311"/>
                  <a:gd name="connsiteX289" fmla="*/ 699044 w 712627"/>
                  <a:gd name="connsiteY289" fmla="*/ 46436 h 61311"/>
                  <a:gd name="connsiteX290" fmla="*/ 708967 w 712627"/>
                  <a:gd name="connsiteY290" fmla="*/ 43452 h 61311"/>
                  <a:gd name="connsiteX291" fmla="*/ 708967 w 712627"/>
                  <a:gd name="connsiteY291" fmla="*/ 45809 h 61311"/>
                  <a:gd name="connsiteX292" fmla="*/ 712682 w 712627"/>
                  <a:gd name="connsiteY292" fmla="*/ 45809 h 61311"/>
                  <a:gd name="connsiteX293" fmla="*/ 712682 w 712627"/>
                  <a:gd name="connsiteY293" fmla="*/ -342 h 61311"/>
                  <a:gd name="connsiteX294" fmla="*/ 699507 w 712627"/>
                  <a:gd name="connsiteY294" fmla="*/ 43004 h 61311"/>
                  <a:gd name="connsiteX295" fmla="*/ 692046 w 712627"/>
                  <a:gd name="connsiteY295" fmla="*/ 30216 h 61311"/>
                  <a:gd name="connsiteX296" fmla="*/ 701357 w 712627"/>
                  <a:gd name="connsiteY296" fmla="*/ 16593 h 61311"/>
                  <a:gd name="connsiteX297" fmla="*/ 709041 w 712627"/>
                  <a:gd name="connsiteY297" fmla="*/ 17354 h 61311"/>
                  <a:gd name="connsiteX298" fmla="*/ 709041 w 712627"/>
                  <a:gd name="connsiteY298" fmla="*/ 40258 h 61311"/>
                  <a:gd name="connsiteX299" fmla="*/ 699492 w 712627"/>
                  <a:gd name="connsiteY299" fmla="*/ 43004 h 61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</a:cxnLst>
                <a:rect l="l" t="t" r="r" b="b"/>
                <a:pathLst>
                  <a:path w="712627" h="61311">
                    <a:moveTo>
                      <a:pt x="55" y="45809"/>
                    </a:moveTo>
                    <a:lnTo>
                      <a:pt x="25914" y="45809"/>
                    </a:lnTo>
                    <a:lnTo>
                      <a:pt x="25914" y="42303"/>
                    </a:lnTo>
                    <a:lnTo>
                      <a:pt x="3890" y="42303"/>
                    </a:lnTo>
                    <a:lnTo>
                      <a:pt x="3890" y="24964"/>
                    </a:lnTo>
                    <a:lnTo>
                      <a:pt x="22183" y="24964"/>
                    </a:lnTo>
                    <a:lnTo>
                      <a:pt x="22183" y="21458"/>
                    </a:lnTo>
                    <a:lnTo>
                      <a:pt x="3890" y="21458"/>
                    </a:lnTo>
                    <a:lnTo>
                      <a:pt x="3890" y="4955"/>
                    </a:lnTo>
                    <a:lnTo>
                      <a:pt x="25914" y="4955"/>
                    </a:lnTo>
                    <a:lnTo>
                      <a:pt x="25914" y="1374"/>
                    </a:lnTo>
                    <a:lnTo>
                      <a:pt x="55" y="1374"/>
                    </a:lnTo>
                    <a:lnTo>
                      <a:pt x="55" y="45809"/>
                    </a:lnTo>
                    <a:close/>
                    <a:moveTo>
                      <a:pt x="34285" y="45809"/>
                    </a:moveTo>
                    <a:lnTo>
                      <a:pt x="38134" y="45809"/>
                    </a:lnTo>
                    <a:lnTo>
                      <a:pt x="38134" y="1374"/>
                    </a:lnTo>
                    <a:lnTo>
                      <a:pt x="34285" y="1374"/>
                    </a:lnTo>
                    <a:lnTo>
                      <a:pt x="34285" y="45809"/>
                    </a:lnTo>
                    <a:close/>
                    <a:moveTo>
                      <a:pt x="44342" y="4955"/>
                    </a:moveTo>
                    <a:lnTo>
                      <a:pt x="57980" y="4955"/>
                    </a:lnTo>
                    <a:lnTo>
                      <a:pt x="57980" y="45809"/>
                    </a:lnTo>
                    <a:lnTo>
                      <a:pt x="61814" y="45809"/>
                    </a:lnTo>
                    <a:lnTo>
                      <a:pt x="61814" y="4955"/>
                    </a:lnTo>
                    <a:lnTo>
                      <a:pt x="75348" y="4955"/>
                    </a:lnTo>
                    <a:lnTo>
                      <a:pt x="75348" y="1374"/>
                    </a:lnTo>
                    <a:lnTo>
                      <a:pt x="44342" y="1374"/>
                    </a:lnTo>
                    <a:lnTo>
                      <a:pt x="44342" y="4955"/>
                    </a:lnTo>
                    <a:close/>
                    <a:moveTo>
                      <a:pt x="95193" y="45809"/>
                    </a:moveTo>
                    <a:lnTo>
                      <a:pt x="99028" y="45809"/>
                    </a:lnTo>
                    <a:lnTo>
                      <a:pt x="99028" y="1374"/>
                    </a:lnTo>
                    <a:lnTo>
                      <a:pt x="95193" y="1374"/>
                    </a:lnTo>
                    <a:lnTo>
                      <a:pt x="95193" y="45809"/>
                    </a:lnTo>
                    <a:close/>
                    <a:moveTo>
                      <a:pt x="112741" y="45809"/>
                    </a:moveTo>
                    <a:lnTo>
                      <a:pt x="112741" y="19339"/>
                    </a:lnTo>
                    <a:cubicBezTo>
                      <a:pt x="115682" y="17737"/>
                      <a:pt x="118946" y="16819"/>
                      <a:pt x="122290" y="16653"/>
                    </a:cubicBezTo>
                    <a:cubicBezTo>
                      <a:pt x="128498" y="16653"/>
                      <a:pt x="129498" y="19786"/>
                      <a:pt x="129498" y="29187"/>
                    </a:cubicBezTo>
                    <a:lnTo>
                      <a:pt x="129498" y="45809"/>
                    </a:lnTo>
                    <a:lnTo>
                      <a:pt x="133213" y="45809"/>
                    </a:lnTo>
                    <a:lnTo>
                      <a:pt x="133213" y="28993"/>
                    </a:lnTo>
                    <a:cubicBezTo>
                      <a:pt x="133213" y="17295"/>
                      <a:pt x="131348" y="13206"/>
                      <a:pt x="122858" y="13206"/>
                    </a:cubicBezTo>
                    <a:cubicBezTo>
                      <a:pt x="119305" y="13434"/>
                      <a:pt x="115848" y="14454"/>
                      <a:pt x="112741" y="16190"/>
                    </a:cubicBezTo>
                    <a:lnTo>
                      <a:pt x="112741" y="13833"/>
                    </a:lnTo>
                    <a:lnTo>
                      <a:pt x="109085" y="13833"/>
                    </a:lnTo>
                    <a:lnTo>
                      <a:pt x="109085" y="45794"/>
                    </a:lnTo>
                    <a:close/>
                    <a:moveTo>
                      <a:pt x="145792" y="45809"/>
                    </a:moveTo>
                    <a:lnTo>
                      <a:pt x="145792" y="19339"/>
                    </a:lnTo>
                    <a:cubicBezTo>
                      <a:pt x="148737" y="17735"/>
                      <a:pt x="152007" y="16817"/>
                      <a:pt x="155356" y="16653"/>
                    </a:cubicBezTo>
                    <a:cubicBezTo>
                      <a:pt x="161563" y="16653"/>
                      <a:pt x="162548" y="19786"/>
                      <a:pt x="162548" y="29187"/>
                    </a:cubicBezTo>
                    <a:lnTo>
                      <a:pt x="162548" y="45809"/>
                    </a:lnTo>
                    <a:lnTo>
                      <a:pt x="166264" y="45809"/>
                    </a:lnTo>
                    <a:lnTo>
                      <a:pt x="166264" y="28993"/>
                    </a:lnTo>
                    <a:cubicBezTo>
                      <a:pt x="166264" y="17295"/>
                      <a:pt x="164413" y="13206"/>
                      <a:pt x="155908" y="13206"/>
                    </a:cubicBezTo>
                    <a:cubicBezTo>
                      <a:pt x="152357" y="13440"/>
                      <a:pt x="148901" y="14459"/>
                      <a:pt x="145792" y="16190"/>
                    </a:cubicBezTo>
                    <a:lnTo>
                      <a:pt x="145792" y="13833"/>
                    </a:lnTo>
                    <a:lnTo>
                      <a:pt x="142151" y="13833"/>
                    </a:lnTo>
                    <a:lnTo>
                      <a:pt x="142151" y="45794"/>
                    </a:lnTo>
                    <a:close/>
                    <a:moveTo>
                      <a:pt x="186915" y="13206"/>
                    </a:moveTo>
                    <a:cubicBezTo>
                      <a:pt x="177305" y="13206"/>
                      <a:pt x="173903" y="18056"/>
                      <a:pt x="173903" y="29381"/>
                    </a:cubicBezTo>
                    <a:cubicBezTo>
                      <a:pt x="173903" y="41467"/>
                      <a:pt x="176500" y="46451"/>
                      <a:pt x="186915" y="46451"/>
                    </a:cubicBezTo>
                    <a:cubicBezTo>
                      <a:pt x="197330" y="46451"/>
                      <a:pt x="199881" y="41467"/>
                      <a:pt x="199881" y="29381"/>
                    </a:cubicBezTo>
                    <a:cubicBezTo>
                      <a:pt x="199881" y="18056"/>
                      <a:pt x="196479" y="13206"/>
                      <a:pt x="186915" y="13206"/>
                    </a:cubicBezTo>
                    <a:close/>
                    <a:moveTo>
                      <a:pt x="186915" y="43049"/>
                    </a:moveTo>
                    <a:cubicBezTo>
                      <a:pt x="178857" y="43049"/>
                      <a:pt x="177738" y="39154"/>
                      <a:pt x="177738" y="29366"/>
                    </a:cubicBezTo>
                    <a:cubicBezTo>
                      <a:pt x="177738" y="19578"/>
                      <a:pt x="179782" y="16578"/>
                      <a:pt x="186915" y="16578"/>
                    </a:cubicBezTo>
                    <a:cubicBezTo>
                      <a:pt x="194047" y="16578"/>
                      <a:pt x="196106" y="19772"/>
                      <a:pt x="196106" y="29366"/>
                    </a:cubicBezTo>
                    <a:cubicBezTo>
                      <a:pt x="196106" y="38960"/>
                      <a:pt x="194927" y="43049"/>
                      <a:pt x="186915" y="43049"/>
                    </a:cubicBezTo>
                    <a:close/>
                    <a:moveTo>
                      <a:pt x="208327" y="45794"/>
                    </a:moveTo>
                    <a:lnTo>
                      <a:pt x="234171" y="45794"/>
                    </a:lnTo>
                    <a:lnTo>
                      <a:pt x="234171" y="42288"/>
                    </a:lnTo>
                    <a:lnTo>
                      <a:pt x="212162" y="42288"/>
                    </a:lnTo>
                    <a:lnTo>
                      <a:pt x="212162" y="24964"/>
                    </a:lnTo>
                    <a:lnTo>
                      <a:pt x="230455" y="24964"/>
                    </a:lnTo>
                    <a:lnTo>
                      <a:pt x="230455" y="21458"/>
                    </a:lnTo>
                    <a:lnTo>
                      <a:pt x="212162" y="21458"/>
                    </a:lnTo>
                    <a:lnTo>
                      <a:pt x="212162" y="4955"/>
                    </a:lnTo>
                    <a:lnTo>
                      <a:pt x="234171" y="4955"/>
                    </a:lnTo>
                    <a:lnTo>
                      <a:pt x="234171" y="1374"/>
                    </a:lnTo>
                    <a:lnTo>
                      <a:pt x="208327" y="1374"/>
                    </a:lnTo>
                    <a:lnTo>
                      <a:pt x="208327" y="45809"/>
                    </a:lnTo>
                    <a:close/>
                    <a:moveTo>
                      <a:pt x="245466" y="45794"/>
                    </a:moveTo>
                    <a:lnTo>
                      <a:pt x="245466" y="19339"/>
                    </a:lnTo>
                    <a:cubicBezTo>
                      <a:pt x="248407" y="17737"/>
                      <a:pt x="251671" y="16819"/>
                      <a:pt x="255016" y="16653"/>
                    </a:cubicBezTo>
                    <a:cubicBezTo>
                      <a:pt x="261223" y="16653"/>
                      <a:pt x="262223" y="19786"/>
                      <a:pt x="262223" y="29187"/>
                    </a:cubicBezTo>
                    <a:lnTo>
                      <a:pt x="262223" y="45809"/>
                    </a:lnTo>
                    <a:lnTo>
                      <a:pt x="265938" y="45809"/>
                    </a:lnTo>
                    <a:lnTo>
                      <a:pt x="265938" y="28993"/>
                    </a:lnTo>
                    <a:cubicBezTo>
                      <a:pt x="265938" y="17295"/>
                      <a:pt x="264073" y="13206"/>
                      <a:pt x="255583" y="13206"/>
                    </a:cubicBezTo>
                    <a:cubicBezTo>
                      <a:pt x="252030" y="13434"/>
                      <a:pt x="248573" y="14454"/>
                      <a:pt x="245466" y="16190"/>
                    </a:cubicBezTo>
                    <a:lnTo>
                      <a:pt x="245466" y="13833"/>
                    </a:lnTo>
                    <a:lnTo>
                      <a:pt x="241810" y="13833"/>
                    </a:lnTo>
                    <a:lnTo>
                      <a:pt x="241810" y="45794"/>
                    </a:lnTo>
                    <a:close/>
                    <a:moveTo>
                      <a:pt x="285903" y="42989"/>
                    </a:moveTo>
                    <a:cubicBezTo>
                      <a:pt x="279397" y="42989"/>
                      <a:pt x="277278" y="38960"/>
                      <a:pt x="277278" y="31410"/>
                    </a:cubicBezTo>
                    <a:lnTo>
                      <a:pt x="298362" y="31410"/>
                    </a:lnTo>
                    <a:lnTo>
                      <a:pt x="298496" y="28351"/>
                    </a:lnTo>
                    <a:cubicBezTo>
                      <a:pt x="298496" y="17593"/>
                      <a:pt x="294288" y="13191"/>
                      <a:pt x="286276" y="13191"/>
                    </a:cubicBezTo>
                    <a:cubicBezTo>
                      <a:pt x="278711" y="13191"/>
                      <a:pt x="273503" y="17593"/>
                      <a:pt x="273503" y="29948"/>
                    </a:cubicBezTo>
                    <a:cubicBezTo>
                      <a:pt x="273503" y="40617"/>
                      <a:pt x="276293" y="46361"/>
                      <a:pt x="285530" y="46436"/>
                    </a:cubicBezTo>
                    <a:cubicBezTo>
                      <a:pt x="289491" y="46339"/>
                      <a:pt x="293446" y="46040"/>
                      <a:pt x="297377" y="45541"/>
                    </a:cubicBezTo>
                    <a:lnTo>
                      <a:pt x="297258" y="42422"/>
                    </a:lnTo>
                    <a:cubicBezTo>
                      <a:pt x="297258" y="42422"/>
                      <a:pt x="290439" y="42989"/>
                      <a:pt x="285903" y="42989"/>
                    </a:cubicBezTo>
                    <a:close/>
                    <a:moveTo>
                      <a:pt x="277278" y="28217"/>
                    </a:moveTo>
                    <a:cubicBezTo>
                      <a:pt x="277278" y="19712"/>
                      <a:pt x="280635" y="16519"/>
                      <a:pt x="286231" y="16519"/>
                    </a:cubicBezTo>
                    <a:cubicBezTo>
                      <a:pt x="291826" y="16519"/>
                      <a:pt x="294736" y="19578"/>
                      <a:pt x="294736" y="28217"/>
                    </a:cubicBezTo>
                    <a:close/>
                    <a:moveTo>
                      <a:pt x="306136" y="45794"/>
                    </a:moveTo>
                    <a:lnTo>
                      <a:pt x="309777" y="45794"/>
                    </a:lnTo>
                    <a:lnTo>
                      <a:pt x="309777" y="21846"/>
                    </a:lnTo>
                    <a:cubicBezTo>
                      <a:pt x="313434" y="19687"/>
                      <a:pt x="317384" y="18068"/>
                      <a:pt x="321505" y="17041"/>
                    </a:cubicBezTo>
                    <a:lnTo>
                      <a:pt x="321505" y="13206"/>
                    </a:lnTo>
                    <a:cubicBezTo>
                      <a:pt x="317290" y="14165"/>
                      <a:pt x="313304" y="15945"/>
                      <a:pt x="309777" y="18444"/>
                    </a:cubicBezTo>
                    <a:lnTo>
                      <a:pt x="309777" y="13848"/>
                    </a:lnTo>
                    <a:lnTo>
                      <a:pt x="306136" y="13848"/>
                    </a:lnTo>
                    <a:lnTo>
                      <a:pt x="306136" y="45809"/>
                    </a:lnTo>
                    <a:close/>
                    <a:moveTo>
                      <a:pt x="338187" y="60954"/>
                    </a:moveTo>
                    <a:cubicBezTo>
                      <a:pt x="347140" y="60954"/>
                      <a:pt x="351765" y="57970"/>
                      <a:pt x="351765" y="50853"/>
                    </a:cubicBezTo>
                    <a:cubicBezTo>
                      <a:pt x="351765" y="43108"/>
                      <a:pt x="348617" y="41586"/>
                      <a:pt x="340172" y="41586"/>
                    </a:cubicBezTo>
                    <a:cubicBezTo>
                      <a:pt x="332786" y="41586"/>
                      <a:pt x="332293" y="41199"/>
                      <a:pt x="332293" y="38453"/>
                    </a:cubicBezTo>
                    <a:cubicBezTo>
                      <a:pt x="332584" y="37095"/>
                      <a:pt x="332998" y="35766"/>
                      <a:pt x="333532" y="34484"/>
                    </a:cubicBezTo>
                    <a:cubicBezTo>
                      <a:pt x="334581" y="34622"/>
                      <a:pt x="335637" y="34707"/>
                      <a:pt x="336695" y="34738"/>
                    </a:cubicBezTo>
                    <a:cubicBezTo>
                      <a:pt x="344514" y="34738"/>
                      <a:pt x="348423" y="32186"/>
                      <a:pt x="348423" y="24054"/>
                    </a:cubicBezTo>
                    <a:cubicBezTo>
                      <a:pt x="348423" y="20279"/>
                      <a:pt x="347498" y="18429"/>
                      <a:pt x="346185" y="17086"/>
                    </a:cubicBezTo>
                    <a:lnTo>
                      <a:pt x="352392" y="17220"/>
                    </a:lnTo>
                    <a:lnTo>
                      <a:pt x="352392" y="13833"/>
                    </a:lnTo>
                    <a:lnTo>
                      <a:pt x="343439" y="14027"/>
                    </a:lnTo>
                    <a:cubicBezTo>
                      <a:pt x="341302" y="13516"/>
                      <a:pt x="339116" y="13236"/>
                      <a:pt x="336919" y="13191"/>
                    </a:cubicBezTo>
                    <a:cubicBezTo>
                      <a:pt x="330159" y="13191"/>
                      <a:pt x="325698" y="16250"/>
                      <a:pt x="325698" y="24054"/>
                    </a:cubicBezTo>
                    <a:cubicBezTo>
                      <a:pt x="325698" y="30022"/>
                      <a:pt x="328115" y="32559"/>
                      <a:pt x="330771" y="33708"/>
                    </a:cubicBezTo>
                    <a:cubicBezTo>
                      <a:pt x="329927" y="35294"/>
                      <a:pt x="329266" y="36971"/>
                      <a:pt x="328802" y="38707"/>
                    </a:cubicBezTo>
                    <a:cubicBezTo>
                      <a:pt x="328595" y="40308"/>
                      <a:pt x="329147" y="41913"/>
                      <a:pt x="330294" y="43049"/>
                    </a:cubicBezTo>
                    <a:cubicBezTo>
                      <a:pt x="327011" y="45541"/>
                      <a:pt x="325280" y="47197"/>
                      <a:pt x="325280" y="51106"/>
                    </a:cubicBezTo>
                    <a:cubicBezTo>
                      <a:pt x="325280" y="58567"/>
                      <a:pt x="328264" y="60954"/>
                      <a:pt x="338172" y="60954"/>
                    </a:cubicBezTo>
                    <a:close/>
                    <a:moveTo>
                      <a:pt x="339903" y="44974"/>
                    </a:moveTo>
                    <a:cubicBezTo>
                      <a:pt x="345722" y="44974"/>
                      <a:pt x="347960" y="45556"/>
                      <a:pt x="347960" y="50942"/>
                    </a:cubicBezTo>
                    <a:cubicBezTo>
                      <a:pt x="347960" y="55687"/>
                      <a:pt x="345051" y="57597"/>
                      <a:pt x="338217" y="57597"/>
                    </a:cubicBezTo>
                    <a:cubicBezTo>
                      <a:pt x="330652" y="57597"/>
                      <a:pt x="328981" y="55806"/>
                      <a:pt x="328981" y="50823"/>
                    </a:cubicBezTo>
                    <a:cubicBezTo>
                      <a:pt x="328981" y="48077"/>
                      <a:pt x="329906" y="46854"/>
                      <a:pt x="332890" y="44675"/>
                    </a:cubicBezTo>
                    <a:cubicBezTo>
                      <a:pt x="332890" y="44675"/>
                      <a:pt x="337545" y="44929"/>
                      <a:pt x="339903" y="44929"/>
                    </a:cubicBezTo>
                    <a:close/>
                    <a:moveTo>
                      <a:pt x="336919" y="31544"/>
                    </a:moveTo>
                    <a:cubicBezTo>
                      <a:pt x="331711" y="31544"/>
                      <a:pt x="329458" y="29560"/>
                      <a:pt x="329458" y="24084"/>
                    </a:cubicBezTo>
                    <a:cubicBezTo>
                      <a:pt x="329458" y="18608"/>
                      <a:pt x="331696" y="16414"/>
                      <a:pt x="336919" y="16414"/>
                    </a:cubicBezTo>
                    <a:cubicBezTo>
                      <a:pt x="342619" y="16414"/>
                      <a:pt x="344678" y="18518"/>
                      <a:pt x="344678" y="24084"/>
                    </a:cubicBezTo>
                    <a:cubicBezTo>
                      <a:pt x="344678" y="29649"/>
                      <a:pt x="342619" y="31544"/>
                      <a:pt x="336919" y="31544"/>
                    </a:cubicBezTo>
                    <a:close/>
                    <a:moveTo>
                      <a:pt x="355272" y="13833"/>
                    </a:moveTo>
                    <a:lnTo>
                      <a:pt x="364389" y="45794"/>
                    </a:lnTo>
                    <a:lnTo>
                      <a:pt x="368671" y="45794"/>
                    </a:lnTo>
                    <a:lnTo>
                      <a:pt x="364523" y="60178"/>
                    </a:lnTo>
                    <a:lnTo>
                      <a:pt x="368253" y="60178"/>
                    </a:lnTo>
                    <a:lnTo>
                      <a:pt x="381683" y="13833"/>
                    </a:lnTo>
                    <a:lnTo>
                      <a:pt x="377893" y="13833"/>
                    </a:lnTo>
                    <a:lnTo>
                      <a:pt x="369507" y="42512"/>
                    </a:lnTo>
                    <a:lnTo>
                      <a:pt x="367284" y="42512"/>
                    </a:lnTo>
                    <a:lnTo>
                      <a:pt x="359032" y="13863"/>
                    </a:lnTo>
                    <a:close/>
                    <a:moveTo>
                      <a:pt x="401528" y="45794"/>
                    </a:moveTo>
                    <a:lnTo>
                      <a:pt x="405184" y="45794"/>
                    </a:lnTo>
                    <a:lnTo>
                      <a:pt x="405184" y="13848"/>
                    </a:lnTo>
                    <a:lnTo>
                      <a:pt x="401528" y="13848"/>
                    </a:lnTo>
                    <a:lnTo>
                      <a:pt x="401528" y="45809"/>
                    </a:lnTo>
                    <a:close/>
                    <a:moveTo>
                      <a:pt x="401528" y="5835"/>
                    </a:moveTo>
                    <a:lnTo>
                      <a:pt x="405184" y="5835"/>
                    </a:lnTo>
                    <a:lnTo>
                      <a:pt x="405184" y="1045"/>
                    </a:lnTo>
                    <a:lnTo>
                      <a:pt x="401528" y="1045"/>
                    </a:lnTo>
                    <a:lnTo>
                      <a:pt x="401528" y="5835"/>
                    </a:lnTo>
                    <a:close/>
                    <a:moveTo>
                      <a:pt x="434713" y="14340"/>
                    </a:moveTo>
                    <a:cubicBezTo>
                      <a:pt x="431082" y="13724"/>
                      <a:pt x="427412" y="13360"/>
                      <a:pt x="423731" y="13251"/>
                    </a:cubicBezTo>
                    <a:cubicBezTo>
                      <a:pt x="418329" y="13251"/>
                      <a:pt x="412764" y="15295"/>
                      <a:pt x="412764" y="22204"/>
                    </a:cubicBezTo>
                    <a:cubicBezTo>
                      <a:pt x="412764" y="28411"/>
                      <a:pt x="416031" y="29754"/>
                      <a:pt x="423209" y="30903"/>
                    </a:cubicBezTo>
                    <a:cubicBezTo>
                      <a:pt x="430386" y="32052"/>
                      <a:pt x="432012" y="32828"/>
                      <a:pt x="432012" y="36662"/>
                    </a:cubicBezTo>
                    <a:cubicBezTo>
                      <a:pt x="432012" y="41646"/>
                      <a:pt x="428909" y="42929"/>
                      <a:pt x="423582" y="42929"/>
                    </a:cubicBezTo>
                    <a:cubicBezTo>
                      <a:pt x="420193" y="42745"/>
                      <a:pt x="416816" y="42382"/>
                      <a:pt x="413465" y="41840"/>
                    </a:cubicBezTo>
                    <a:lnTo>
                      <a:pt x="413226" y="45227"/>
                    </a:lnTo>
                    <a:cubicBezTo>
                      <a:pt x="416731" y="45828"/>
                      <a:pt x="420269" y="46211"/>
                      <a:pt x="423820" y="46376"/>
                    </a:cubicBezTo>
                    <a:cubicBezTo>
                      <a:pt x="431281" y="46376"/>
                      <a:pt x="435757" y="43959"/>
                      <a:pt x="435757" y="36468"/>
                    </a:cubicBezTo>
                    <a:cubicBezTo>
                      <a:pt x="435757" y="30336"/>
                      <a:pt x="432773" y="28859"/>
                      <a:pt x="424850" y="27516"/>
                    </a:cubicBezTo>
                    <a:cubicBezTo>
                      <a:pt x="418091" y="26367"/>
                      <a:pt x="416539" y="25412"/>
                      <a:pt x="416539" y="22084"/>
                    </a:cubicBezTo>
                    <a:cubicBezTo>
                      <a:pt x="416539" y="17727"/>
                      <a:pt x="420016" y="16638"/>
                      <a:pt x="423850" y="16638"/>
                    </a:cubicBezTo>
                    <a:cubicBezTo>
                      <a:pt x="427444" y="16769"/>
                      <a:pt x="431026" y="17113"/>
                      <a:pt x="434579" y="17668"/>
                    </a:cubicBezTo>
                    <a:lnTo>
                      <a:pt x="434713" y="14280"/>
                    </a:lnTo>
                    <a:close/>
                    <a:moveTo>
                      <a:pt x="477134" y="14340"/>
                    </a:moveTo>
                    <a:cubicBezTo>
                      <a:pt x="473503" y="13724"/>
                      <a:pt x="469834" y="13360"/>
                      <a:pt x="466152" y="13251"/>
                    </a:cubicBezTo>
                    <a:cubicBezTo>
                      <a:pt x="460751" y="13251"/>
                      <a:pt x="455185" y="15295"/>
                      <a:pt x="455185" y="22204"/>
                    </a:cubicBezTo>
                    <a:cubicBezTo>
                      <a:pt x="455185" y="28411"/>
                      <a:pt x="458453" y="29754"/>
                      <a:pt x="465630" y="30903"/>
                    </a:cubicBezTo>
                    <a:cubicBezTo>
                      <a:pt x="472807" y="32052"/>
                      <a:pt x="474434" y="32828"/>
                      <a:pt x="474434" y="36662"/>
                    </a:cubicBezTo>
                    <a:cubicBezTo>
                      <a:pt x="474434" y="41646"/>
                      <a:pt x="471330" y="42929"/>
                      <a:pt x="466003" y="42929"/>
                    </a:cubicBezTo>
                    <a:cubicBezTo>
                      <a:pt x="462614" y="42745"/>
                      <a:pt x="459237" y="42382"/>
                      <a:pt x="455886" y="41840"/>
                    </a:cubicBezTo>
                    <a:lnTo>
                      <a:pt x="455648" y="45227"/>
                    </a:lnTo>
                    <a:cubicBezTo>
                      <a:pt x="459152" y="45828"/>
                      <a:pt x="462690" y="46212"/>
                      <a:pt x="466242" y="46376"/>
                    </a:cubicBezTo>
                    <a:cubicBezTo>
                      <a:pt x="473702" y="46376"/>
                      <a:pt x="478179" y="43959"/>
                      <a:pt x="478179" y="36468"/>
                    </a:cubicBezTo>
                    <a:cubicBezTo>
                      <a:pt x="478179" y="30336"/>
                      <a:pt x="475195" y="28859"/>
                      <a:pt x="467271" y="27516"/>
                    </a:cubicBezTo>
                    <a:cubicBezTo>
                      <a:pt x="460512" y="26367"/>
                      <a:pt x="458960" y="25412"/>
                      <a:pt x="458960" y="22084"/>
                    </a:cubicBezTo>
                    <a:cubicBezTo>
                      <a:pt x="458960" y="17727"/>
                      <a:pt x="462422" y="16638"/>
                      <a:pt x="466272" y="16638"/>
                    </a:cubicBezTo>
                    <a:cubicBezTo>
                      <a:pt x="469865" y="16769"/>
                      <a:pt x="473447" y="17113"/>
                      <a:pt x="477000" y="17668"/>
                    </a:cubicBezTo>
                    <a:lnTo>
                      <a:pt x="477134" y="14280"/>
                    </a:lnTo>
                    <a:close/>
                    <a:moveTo>
                      <a:pt x="505291" y="13833"/>
                    </a:moveTo>
                    <a:lnTo>
                      <a:pt x="505291" y="40303"/>
                    </a:lnTo>
                    <a:cubicBezTo>
                      <a:pt x="502526" y="41951"/>
                      <a:pt x="499390" y="42875"/>
                      <a:pt x="496174" y="42989"/>
                    </a:cubicBezTo>
                    <a:cubicBezTo>
                      <a:pt x="489967" y="42989"/>
                      <a:pt x="489042" y="40005"/>
                      <a:pt x="489042" y="30455"/>
                    </a:cubicBezTo>
                    <a:lnTo>
                      <a:pt x="489042" y="13848"/>
                    </a:lnTo>
                    <a:lnTo>
                      <a:pt x="485386" y="13848"/>
                    </a:lnTo>
                    <a:lnTo>
                      <a:pt x="485386" y="30575"/>
                    </a:lnTo>
                    <a:cubicBezTo>
                      <a:pt x="485386" y="42512"/>
                      <a:pt x="487117" y="46496"/>
                      <a:pt x="495741" y="46496"/>
                    </a:cubicBezTo>
                    <a:cubicBezTo>
                      <a:pt x="499119" y="46289"/>
                      <a:pt x="502396" y="45265"/>
                      <a:pt x="505291" y="43511"/>
                    </a:cubicBezTo>
                    <a:lnTo>
                      <a:pt x="505291" y="45869"/>
                    </a:lnTo>
                    <a:lnTo>
                      <a:pt x="508947" y="45869"/>
                    </a:lnTo>
                    <a:lnTo>
                      <a:pt x="508947" y="13848"/>
                    </a:lnTo>
                    <a:close/>
                    <a:moveTo>
                      <a:pt x="518257" y="60178"/>
                    </a:moveTo>
                    <a:lnTo>
                      <a:pt x="521943" y="60178"/>
                    </a:lnTo>
                    <a:lnTo>
                      <a:pt x="521943" y="45600"/>
                    </a:lnTo>
                    <a:cubicBezTo>
                      <a:pt x="524397" y="46123"/>
                      <a:pt x="526895" y="46402"/>
                      <a:pt x="529404" y="46436"/>
                    </a:cubicBezTo>
                    <a:cubicBezTo>
                      <a:pt x="539028" y="46436"/>
                      <a:pt x="542833" y="41706"/>
                      <a:pt x="542833" y="29366"/>
                    </a:cubicBezTo>
                    <a:cubicBezTo>
                      <a:pt x="542833" y="18235"/>
                      <a:pt x="539550" y="13191"/>
                      <a:pt x="531791" y="13191"/>
                    </a:cubicBezTo>
                    <a:cubicBezTo>
                      <a:pt x="528323" y="13398"/>
                      <a:pt x="524958" y="14448"/>
                      <a:pt x="521988" y="16250"/>
                    </a:cubicBezTo>
                    <a:lnTo>
                      <a:pt x="521988" y="13833"/>
                    </a:lnTo>
                    <a:lnTo>
                      <a:pt x="518347" y="13833"/>
                    </a:lnTo>
                    <a:lnTo>
                      <a:pt x="518347" y="60178"/>
                    </a:lnTo>
                    <a:close/>
                    <a:moveTo>
                      <a:pt x="531343" y="16638"/>
                    </a:moveTo>
                    <a:cubicBezTo>
                      <a:pt x="536178" y="16638"/>
                      <a:pt x="538909" y="20025"/>
                      <a:pt x="538909" y="29366"/>
                    </a:cubicBezTo>
                    <a:cubicBezTo>
                      <a:pt x="538909" y="39214"/>
                      <a:pt x="536432" y="43049"/>
                      <a:pt x="529225" y="43049"/>
                    </a:cubicBezTo>
                    <a:cubicBezTo>
                      <a:pt x="526766" y="42997"/>
                      <a:pt x="524315" y="42742"/>
                      <a:pt x="521898" y="42288"/>
                    </a:cubicBezTo>
                    <a:lnTo>
                      <a:pt x="521898" y="19533"/>
                    </a:lnTo>
                    <a:cubicBezTo>
                      <a:pt x="524781" y="17854"/>
                      <a:pt x="528014" y="16868"/>
                      <a:pt x="531343" y="16653"/>
                    </a:cubicBezTo>
                    <a:close/>
                    <a:moveTo>
                      <a:pt x="550741" y="60178"/>
                    </a:moveTo>
                    <a:lnTo>
                      <a:pt x="554382" y="60178"/>
                    </a:lnTo>
                    <a:lnTo>
                      <a:pt x="554382" y="45600"/>
                    </a:lnTo>
                    <a:cubicBezTo>
                      <a:pt x="556835" y="46124"/>
                      <a:pt x="559334" y="46404"/>
                      <a:pt x="561843" y="46436"/>
                    </a:cubicBezTo>
                    <a:cubicBezTo>
                      <a:pt x="571467" y="46436"/>
                      <a:pt x="575272" y="41706"/>
                      <a:pt x="575272" y="29366"/>
                    </a:cubicBezTo>
                    <a:cubicBezTo>
                      <a:pt x="575272" y="18235"/>
                      <a:pt x="571989" y="13191"/>
                      <a:pt x="564230" y="13191"/>
                    </a:cubicBezTo>
                    <a:cubicBezTo>
                      <a:pt x="560762" y="13398"/>
                      <a:pt x="557397" y="14448"/>
                      <a:pt x="554427" y="16250"/>
                    </a:cubicBezTo>
                    <a:lnTo>
                      <a:pt x="554427" y="13833"/>
                    </a:lnTo>
                    <a:lnTo>
                      <a:pt x="550786" y="13833"/>
                    </a:lnTo>
                    <a:lnTo>
                      <a:pt x="550786" y="60178"/>
                    </a:lnTo>
                    <a:close/>
                    <a:moveTo>
                      <a:pt x="563723" y="16653"/>
                    </a:moveTo>
                    <a:cubicBezTo>
                      <a:pt x="568572" y="16653"/>
                      <a:pt x="571303" y="20040"/>
                      <a:pt x="571303" y="29381"/>
                    </a:cubicBezTo>
                    <a:cubicBezTo>
                      <a:pt x="571303" y="39229"/>
                      <a:pt x="568811" y="43064"/>
                      <a:pt x="561619" y="43064"/>
                    </a:cubicBezTo>
                    <a:cubicBezTo>
                      <a:pt x="559160" y="43013"/>
                      <a:pt x="556709" y="42758"/>
                      <a:pt x="554293" y="42303"/>
                    </a:cubicBezTo>
                    <a:lnTo>
                      <a:pt x="554292" y="19533"/>
                    </a:lnTo>
                    <a:cubicBezTo>
                      <a:pt x="557170" y="17855"/>
                      <a:pt x="560399" y="16869"/>
                      <a:pt x="563723" y="16653"/>
                    </a:cubicBezTo>
                    <a:close/>
                    <a:moveTo>
                      <a:pt x="594804" y="13206"/>
                    </a:moveTo>
                    <a:cubicBezTo>
                      <a:pt x="585180" y="13206"/>
                      <a:pt x="581777" y="18056"/>
                      <a:pt x="581777" y="29381"/>
                    </a:cubicBezTo>
                    <a:cubicBezTo>
                      <a:pt x="581777" y="41467"/>
                      <a:pt x="584374" y="46451"/>
                      <a:pt x="594804" y="46451"/>
                    </a:cubicBezTo>
                    <a:cubicBezTo>
                      <a:pt x="605234" y="46451"/>
                      <a:pt x="607756" y="41467"/>
                      <a:pt x="607756" y="29381"/>
                    </a:cubicBezTo>
                    <a:cubicBezTo>
                      <a:pt x="607756" y="18056"/>
                      <a:pt x="604353" y="13206"/>
                      <a:pt x="594804" y="13206"/>
                    </a:cubicBezTo>
                    <a:close/>
                    <a:moveTo>
                      <a:pt x="594804" y="43049"/>
                    </a:moveTo>
                    <a:cubicBezTo>
                      <a:pt x="586731" y="43049"/>
                      <a:pt x="585612" y="39154"/>
                      <a:pt x="585612" y="29366"/>
                    </a:cubicBezTo>
                    <a:cubicBezTo>
                      <a:pt x="585612" y="19578"/>
                      <a:pt x="587671" y="16578"/>
                      <a:pt x="594804" y="16578"/>
                    </a:cubicBezTo>
                    <a:cubicBezTo>
                      <a:pt x="601936" y="16578"/>
                      <a:pt x="603980" y="19772"/>
                      <a:pt x="603980" y="29366"/>
                    </a:cubicBezTo>
                    <a:cubicBezTo>
                      <a:pt x="603980" y="38960"/>
                      <a:pt x="602802" y="43049"/>
                      <a:pt x="594804" y="43049"/>
                    </a:cubicBezTo>
                    <a:close/>
                    <a:moveTo>
                      <a:pt x="615694" y="45794"/>
                    </a:moveTo>
                    <a:lnTo>
                      <a:pt x="619349" y="45794"/>
                    </a:lnTo>
                    <a:lnTo>
                      <a:pt x="619349" y="21846"/>
                    </a:lnTo>
                    <a:cubicBezTo>
                      <a:pt x="623001" y="19685"/>
                      <a:pt x="626946" y="18067"/>
                      <a:pt x="631063" y="17041"/>
                    </a:cubicBezTo>
                    <a:lnTo>
                      <a:pt x="631063" y="13206"/>
                    </a:lnTo>
                    <a:cubicBezTo>
                      <a:pt x="626852" y="14164"/>
                      <a:pt x="622871" y="15944"/>
                      <a:pt x="619349" y="18444"/>
                    </a:cubicBezTo>
                    <a:lnTo>
                      <a:pt x="619349" y="13848"/>
                    </a:lnTo>
                    <a:lnTo>
                      <a:pt x="615798" y="13848"/>
                    </a:lnTo>
                    <a:lnTo>
                      <a:pt x="615798" y="45809"/>
                    </a:lnTo>
                    <a:close/>
                    <a:moveTo>
                      <a:pt x="652400" y="17220"/>
                    </a:moveTo>
                    <a:lnTo>
                      <a:pt x="652400" y="13833"/>
                    </a:lnTo>
                    <a:lnTo>
                      <a:pt x="642045" y="13833"/>
                    </a:lnTo>
                    <a:lnTo>
                      <a:pt x="642045" y="3791"/>
                    </a:lnTo>
                    <a:lnTo>
                      <a:pt x="638329" y="3791"/>
                    </a:lnTo>
                    <a:lnTo>
                      <a:pt x="638329" y="13833"/>
                    </a:lnTo>
                    <a:lnTo>
                      <a:pt x="633853" y="13833"/>
                    </a:lnTo>
                    <a:lnTo>
                      <a:pt x="633853" y="17220"/>
                    </a:lnTo>
                    <a:lnTo>
                      <a:pt x="638434" y="17220"/>
                    </a:lnTo>
                    <a:lnTo>
                      <a:pt x="638434" y="34932"/>
                    </a:lnTo>
                    <a:cubicBezTo>
                      <a:pt x="638434" y="44138"/>
                      <a:pt x="640657" y="46496"/>
                      <a:pt x="646805" y="46496"/>
                    </a:cubicBezTo>
                    <a:cubicBezTo>
                      <a:pt x="648903" y="46401"/>
                      <a:pt x="650996" y="46192"/>
                      <a:pt x="653072" y="45869"/>
                    </a:cubicBezTo>
                    <a:lnTo>
                      <a:pt x="652818" y="42601"/>
                    </a:lnTo>
                    <a:cubicBezTo>
                      <a:pt x="652818" y="42601"/>
                      <a:pt x="648849" y="43049"/>
                      <a:pt x="647118" y="43049"/>
                    </a:cubicBezTo>
                    <a:cubicBezTo>
                      <a:pt x="642642" y="43049"/>
                      <a:pt x="642149" y="41005"/>
                      <a:pt x="642149" y="33007"/>
                    </a:cubicBezTo>
                    <a:lnTo>
                      <a:pt x="642149" y="17235"/>
                    </a:lnTo>
                    <a:close/>
                    <a:moveTo>
                      <a:pt x="669276" y="42989"/>
                    </a:moveTo>
                    <a:cubicBezTo>
                      <a:pt x="662755" y="42989"/>
                      <a:pt x="660652" y="38960"/>
                      <a:pt x="660652" y="31410"/>
                    </a:cubicBezTo>
                    <a:lnTo>
                      <a:pt x="681735" y="31410"/>
                    </a:lnTo>
                    <a:lnTo>
                      <a:pt x="681855" y="28351"/>
                    </a:lnTo>
                    <a:cubicBezTo>
                      <a:pt x="681855" y="17593"/>
                      <a:pt x="677647" y="13191"/>
                      <a:pt x="669649" y="13191"/>
                    </a:cubicBezTo>
                    <a:cubicBezTo>
                      <a:pt x="662084" y="13191"/>
                      <a:pt x="656876" y="17593"/>
                      <a:pt x="656876" y="29948"/>
                    </a:cubicBezTo>
                    <a:cubicBezTo>
                      <a:pt x="656876" y="40617"/>
                      <a:pt x="659667" y="46361"/>
                      <a:pt x="668903" y="46436"/>
                    </a:cubicBezTo>
                    <a:cubicBezTo>
                      <a:pt x="672865" y="46338"/>
                      <a:pt x="676819" y="46039"/>
                      <a:pt x="680751" y="45541"/>
                    </a:cubicBezTo>
                    <a:lnTo>
                      <a:pt x="680616" y="42422"/>
                    </a:lnTo>
                    <a:cubicBezTo>
                      <a:pt x="680616" y="42422"/>
                      <a:pt x="673797" y="42989"/>
                      <a:pt x="669276" y="42989"/>
                    </a:cubicBezTo>
                    <a:close/>
                    <a:moveTo>
                      <a:pt x="660652" y="28217"/>
                    </a:moveTo>
                    <a:cubicBezTo>
                      <a:pt x="660652" y="19712"/>
                      <a:pt x="663994" y="16519"/>
                      <a:pt x="669604" y="16519"/>
                    </a:cubicBezTo>
                    <a:cubicBezTo>
                      <a:pt x="675215" y="16519"/>
                      <a:pt x="678109" y="19578"/>
                      <a:pt x="678109" y="28217"/>
                    </a:cubicBezTo>
                    <a:close/>
                    <a:moveTo>
                      <a:pt x="712682" y="-357"/>
                    </a:moveTo>
                    <a:lnTo>
                      <a:pt x="708967" y="-357"/>
                    </a:lnTo>
                    <a:lnTo>
                      <a:pt x="708967" y="14027"/>
                    </a:lnTo>
                    <a:cubicBezTo>
                      <a:pt x="706383" y="13567"/>
                      <a:pt x="703771" y="13288"/>
                      <a:pt x="701148" y="13191"/>
                    </a:cubicBezTo>
                    <a:cubicBezTo>
                      <a:pt x="691419" y="13191"/>
                      <a:pt x="688137" y="19011"/>
                      <a:pt x="688137" y="30202"/>
                    </a:cubicBezTo>
                    <a:cubicBezTo>
                      <a:pt x="688137" y="44645"/>
                      <a:pt x="693837" y="46436"/>
                      <a:pt x="699044" y="46436"/>
                    </a:cubicBezTo>
                    <a:cubicBezTo>
                      <a:pt x="702542" y="46246"/>
                      <a:pt x="705944" y="45223"/>
                      <a:pt x="708967" y="43452"/>
                    </a:cubicBezTo>
                    <a:lnTo>
                      <a:pt x="708967" y="45809"/>
                    </a:lnTo>
                    <a:lnTo>
                      <a:pt x="712682" y="45809"/>
                    </a:lnTo>
                    <a:lnTo>
                      <a:pt x="712682" y="-342"/>
                    </a:lnTo>
                    <a:close/>
                    <a:moveTo>
                      <a:pt x="699507" y="43004"/>
                    </a:moveTo>
                    <a:cubicBezTo>
                      <a:pt x="695911" y="43004"/>
                      <a:pt x="692046" y="41512"/>
                      <a:pt x="692046" y="30216"/>
                    </a:cubicBezTo>
                    <a:cubicBezTo>
                      <a:pt x="692046" y="21458"/>
                      <a:pt x="693971" y="16593"/>
                      <a:pt x="701357" y="16593"/>
                    </a:cubicBezTo>
                    <a:cubicBezTo>
                      <a:pt x="703932" y="16688"/>
                      <a:pt x="706498" y="16942"/>
                      <a:pt x="709041" y="17354"/>
                    </a:cubicBezTo>
                    <a:lnTo>
                      <a:pt x="709041" y="40258"/>
                    </a:lnTo>
                    <a:cubicBezTo>
                      <a:pt x="706101" y="41870"/>
                      <a:pt x="702839" y="42808"/>
                      <a:pt x="699492" y="43004"/>
                    </a:cubicBezTo>
                    <a:close/>
                  </a:path>
                </a:pathLst>
              </a:custGeom>
              <a:solidFill>
                <a:schemeClr val="tx1"/>
              </a:solidFill>
              <a:ln w="14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2301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328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64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4_Title Slid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20" descr="A circuit board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" y="-1052647"/>
            <a:ext cx="12192000" cy="685777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20"/>
          <p:cNvSpPr/>
          <p:nvPr/>
        </p:nvSpPr>
        <p:spPr>
          <a:xfrm>
            <a:off x="7" y="2988010"/>
            <a:ext cx="12192000" cy="3869999"/>
          </a:xfrm>
          <a:custGeom>
            <a:avLst/>
            <a:gdLst/>
            <a:ahLst/>
            <a:cxnLst/>
            <a:rect l="l" t="t" r="r" b="b"/>
            <a:pathLst>
              <a:path w="9140980" h="2902501" extrusionOk="0">
                <a:moveTo>
                  <a:pt x="1786164" y="76"/>
                </a:moveTo>
                <a:cubicBezTo>
                  <a:pt x="3953626" y="-13353"/>
                  <a:pt x="6286283" y="1763551"/>
                  <a:pt x="8982246" y="610050"/>
                </a:cubicBezTo>
                <a:lnTo>
                  <a:pt x="9140980" y="538785"/>
                </a:lnTo>
                <a:lnTo>
                  <a:pt x="9140980" y="2902501"/>
                </a:lnTo>
                <a:lnTo>
                  <a:pt x="0" y="2902501"/>
                </a:lnTo>
                <a:lnTo>
                  <a:pt x="0" y="536073"/>
                </a:lnTo>
                <a:cubicBezTo>
                  <a:pt x="585336" y="147959"/>
                  <a:pt x="1179274" y="3837"/>
                  <a:pt x="1786164" y="76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09" tIns="60905" rIns="121809" bIns="6090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endParaRPr sz="1891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20"/>
          <p:cNvSpPr txBox="1">
            <a:spLocks noGrp="1"/>
          </p:cNvSpPr>
          <p:nvPr>
            <p:ph type="subTitle" idx="1"/>
          </p:nvPr>
        </p:nvSpPr>
        <p:spPr>
          <a:xfrm>
            <a:off x="2264352" y="4868679"/>
            <a:ext cx="9356877" cy="1179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600" tIns="54800" rIns="109600" bIns="54800" anchor="t" anchorCtr="0">
            <a:noAutofit/>
          </a:bodyPr>
          <a:lstStyle>
            <a:lvl1pPr marR="0" lvl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alibri"/>
              <a:buNone/>
              <a:defRPr sz="4447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9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7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5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5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5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5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5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5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Google Shape;18;p20"/>
          <p:cNvSpPr txBox="1">
            <a:spLocks noGrp="1"/>
          </p:cNvSpPr>
          <p:nvPr>
            <p:ph type="body" idx="2"/>
          </p:nvPr>
        </p:nvSpPr>
        <p:spPr>
          <a:xfrm>
            <a:off x="2264348" y="6048476"/>
            <a:ext cx="9356877" cy="409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600" tIns="54800" rIns="109600" bIns="54800" anchor="ctr" anchorCtr="0">
            <a:noAutofit/>
          </a:bodyPr>
          <a:lstStyle>
            <a:lvl1pPr marL="508033" marR="0" lvl="0" indent="-25401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None/>
              <a:defRPr sz="2889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016065" marR="0" lvl="1" indent="-25401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sz="21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524101" marR="0" lvl="2" indent="-373969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8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032133" marR="0" lvl="3" indent="-373969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8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540166" marR="0" lvl="4" indent="-373969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8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048198" marR="0" lvl="5" indent="-366912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7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556235" marR="0" lvl="6" indent="-366912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7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064268" marR="0" lvl="7" indent="-366912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7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572300" marR="0" lvl="8" indent="-366912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7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Google Shape;19;p20"/>
          <p:cNvSpPr/>
          <p:nvPr/>
        </p:nvSpPr>
        <p:spPr>
          <a:xfrm>
            <a:off x="12192021" y="3243688"/>
            <a:ext cx="8055" cy="43115"/>
          </a:xfrm>
          <a:custGeom>
            <a:avLst/>
            <a:gdLst/>
            <a:ahLst/>
            <a:cxnLst/>
            <a:rect l="l" t="t" r="r" b="b"/>
            <a:pathLst>
              <a:path w="6041" h="43117" extrusionOk="0">
                <a:moveTo>
                  <a:pt x="6041" y="0"/>
                </a:moveTo>
                <a:cubicBezTo>
                  <a:pt x="6041" y="0"/>
                  <a:pt x="6041" y="0"/>
                  <a:pt x="6041" y="40257"/>
                </a:cubicBezTo>
                <a:lnTo>
                  <a:pt x="0" y="43117"/>
                </a:lnTo>
                <a:lnTo>
                  <a:pt x="0" y="2812"/>
                </a:lnTo>
                <a:lnTo>
                  <a:pt x="6041" y="0"/>
                </a:lnTo>
                <a:close/>
              </a:path>
            </a:pathLst>
          </a:custGeom>
          <a:gradFill>
            <a:gsLst>
              <a:gs pos="0">
                <a:srgbClr val="A7CA64"/>
              </a:gs>
              <a:gs pos="50000">
                <a:srgbClr val="79FEFB"/>
              </a:gs>
              <a:gs pos="100000">
                <a:srgbClr val="A7CA64"/>
              </a:gs>
            </a:gsLst>
            <a:lin ang="0" scaled="0"/>
          </a:gradFill>
          <a:ln>
            <a:noFill/>
          </a:ln>
        </p:spPr>
        <p:txBody>
          <a:bodyPr spcFirstLastPara="1" wrap="square" lIns="91356" tIns="45680" rIns="91356" bIns="4568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779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0" name="Google Shape;20;p20"/>
          <p:cNvGrpSpPr/>
          <p:nvPr/>
        </p:nvGrpSpPr>
        <p:grpSpPr>
          <a:xfrm>
            <a:off x="383347" y="3873921"/>
            <a:ext cx="2977204" cy="835553"/>
            <a:chOff x="-937" y="2430"/>
            <a:chExt cx="2398" cy="673"/>
          </a:xfrm>
        </p:grpSpPr>
        <p:sp>
          <p:nvSpPr>
            <p:cNvPr id="21" name="Google Shape;21;p20"/>
            <p:cNvSpPr/>
            <p:nvPr/>
          </p:nvSpPr>
          <p:spPr>
            <a:xfrm>
              <a:off x="-861" y="2503"/>
              <a:ext cx="489" cy="527"/>
            </a:xfrm>
            <a:custGeom>
              <a:avLst/>
              <a:gdLst/>
              <a:ahLst/>
              <a:cxnLst/>
              <a:rect l="l" t="t" r="r" b="b"/>
              <a:pathLst>
                <a:path w="187" h="202" extrusionOk="0">
                  <a:moveTo>
                    <a:pt x="100" y="202"/>
                  </a:moveTo>
                  <a:cubicBezTo>
                    <a:pt x="138" y="202"/>
                    <a:pt x="170" y="181"/>
                    <a:pt x="187" y="151"/>
                  </a:cubicBezTo>
                  <a:cubicBezTo>
                    <a:pt x="175" y="144"/>
                    <a:pt x="175" y="144"/>
                    <a:pt x="175" y="144"/>
                  </a:cubicBezTo>
                  <a:cubicBezTo>
                    <a:pt x="160" y="170"/>
                    <a:pt x="132" y="187"/>
                    <a:pt x="100" y="187"/>
                  </a:cubicBezTo>
                  <a:cubicBezTo>
                    <a:pt x="53" y="187"/>
                    <a:pt x="14" y="148"/>
                    <a:pt x="14" y="101"/>
                  </a:cubicBezTo>
                  <a:cubicBezTo>
                    <a:pt x="14" y="53"/>
                    <a:pt x="53" y="15"/>
                    <a:pt x="100" y="15"/>
                  </a:cubicBezTo>
                  <a:cubicBezTo>
                    <a:pt x="132" y="15"/>
                    <a:pt x="160" y="32"/>
                    <a:pt x="175" y="58"/>
                  </a:cubicBezTo>
                  <a:cubicBezTo>
                    <a:pt x="187" y="51"/>
                    <a:pt x="187" y="51"/>
                    <a:pt x="187" y="51"/>
                  </a:cubicBezTo>
                  <a:cubicBezTo>
                    <a:pt x="170" y="21"/>
                    <a:pt x="138" y="0"/>
                    <a:pt x="100" y="0"/>
                  </a:cubicBezTo>
                  <a:cubicBezTo>
                    <a:pt x="45" y="0"/>
                    <a:pt x="0" y="45"/>
                    <a:pt x="0" y="101"/>
                  </a:cubicBezTo>
                  <a:cubicBezTo>
                    <a:pt x="0" y="156"/>
                    <a:pt x="45" y="202"/>
                    <a:pt x="100" y="202"/>
                  </a:cubicBezTo>
                </a:path>
              </a:pathLst>
            </a:custGeom>
            <a:solidFill>
              <a:srgbClr val="70B22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Arial"/>
                <a:buNone/>
              </a:pPr>
              <a:endParaRPr sz="2444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20"/>
            <p:cNvSpPr/>
            <p:nvPr/>
          </p:nvSpPr>
          <p:spPr>
            <a:xfrm>
              <a:off x="-937" y="2430"/>
              <a:ext cx="2220" cy="673"/>
            </a:xfrm>
            <a:custGeom>
              <a:avLst/>
              <a:gdLst/>
              <a:ahLst/>
              <a:cxnLst/>
              <a:rect l="l" t="t" r="r" b="b"/>
              <a:pathLst>
                <a:path w="849" h="258" extrusionOk="0">
                  <a:moveTo>
                    <a:pt x="73" y="122"/>
                  </a:moveTo>
                  <a:cubicBezTo>
                    <a:pt x="73" y="116"/>
                    <a:pt x="75" y="113"/>
                    <a:pt x="77" y="111"/>
                  </a:cubicBezTo>
                  <a:cubicBezTo>
                    <a:pt x="79" y="109"/>
                    <a:pt x="81" y="108"/>
                    <a:pt x="84" y="108"/>
                  </a:cubicBezTo>
                  <a:cubicBezTo>
                    <a:pt x="87" y="107"/>
                    <a:pt x="91" y="107"/>
                    <a:pt x="97" y="107"/>
                  </a:cubicBezTo>
                  <a:cubicBezTo>
                    <a:pt x="103" y="107"/>
                    <a:pt x="107" y="107"/>
                    <a:pt x="110" y="108"/>
                  </a:cubicBezTo>
                  <a:cubicBezTo>
                    <a:pt x="113" y="108"/>
                    <a:pt x="116" y="109"/>
                    <a:pt x="117" y="111"/>
                  </a:cubicBezTo>
                  <a:cubicBezTo>
                    <a:pt x="120" y="113"/>
                    <a:pt x="121" y="116"/>
                    <a:pt x="121" y="122"/>
                  </a:cubicBezTo>
                  <a:lnTo>
                    <a:pt x="73" y="122"/>
                  </a:lnTo>
                  <a:close/>
                  <a:moveTo>
                    <a:pt x="73" y="138"/>
                  </a:moveTo>
                  <a:cubicBezTo>
                    <a:pt x="73" y="135"/>
                    <a:pt x="73" y="132"/>
                    <a:pt x="73" y="129"/>
                  </a:cubicBezTo>
                  <a:cubicBezTo>
                    <a:pt x="129" y="129"/>
                    <a:pt x="129" y="129"/>
                    <a:pt x="129" y="129"/>
                  </a:cubicBezTo>
                  <a:cubicBezTo>
                    <a:pt x="129" y="123"/>
                    <a:pt x="129" y="118"/>
                    <a:pt x="128" y="115"/>
                  </a:cubicBezTo>
                  <a:cubicBezTo>
                    <a:pt x="128" y="112"/>
                    <a:pt x="126" y="109"/>
                    <a:pt x="124" y="107"/>
                  </a:cubicBezTo>
                  <a:cubicBezTo>
                    <a:pt x="122" y="104"/>
                    <a:pt x="119" y="102"/>
                    <a:pt x="115" y="101"/>
                  </a:cubicBezTo>
                  <a:cubicBezTo>
                    <a:pt x="112" y="100"/>
                    <a:pt x="106" y="100"/>
                    <a:pt x="97" y="100"/>
                  </a:cubicBezTo>
                  <a:cubicBezTo>
                    <a:pt x="89" y="100"/>
                    <a:pt x="83" y="100"/>
                    <a:pt x="79" y="101"/>
                  </a:cubicBezTo>
                  <a:cubicBezTo>
                    <a:pt x="75" y="102"/>
                    <a:pt x="72" y="104"/>
                    <a:pt x="70" y="107"/>
                  </a:cubicBezTo>
                  <a:cubicBezTo>
                    <a:pt x="68" y="109"/>
                    <a:pt x="67" y="112"/>
                    <a:pt x="66" y="115"/>
                  </a:cubicBezTo>
                  <a:cubicBezTo>
                    <a:pt x="65" y="118"/>
                    <a:pt x="65" y="123"/>
                    <a:pt x="65" y="129"/>
                  </a:cubicBezTo>
                  <a:cubicBezTo>
                    <a:pt x="65" y="135"/>
                    <a:pt x="65" y="140"/>
                    <a:pt x="66" y="143"/>
                  </a:cubicBezTo>
                  <a:cubicBezTo>
                    <a:pt x="67" y="146"/>
                    <a:pt x="68" y="149"/>
                    <a:pt x="70" y="151"/>
                  </a:cubicBezTo>
                  <a:cubicBezTo>
                    <a:pt x="72" y="154"/>
                    <a:pt x="75" y="156"/>
                    <a:pt x="79" y="157"/>
                  </a:cubicBezTo>
                  <a:cubicBezTo>
                    <a:pt x="83" y="158"/>
                    <a:pt x="89" y="158"/>
                    <a:pt x="97" y="158"/>
                  </a:cubicBezTo>
                  <a:cubicBezTo>
                    <a:pt x="106" y="158"/>
                    <a:pt x="112" y="158"/>
                    <a:pt x="115" y="157"/>
                  </a:cubicBezTo>
                  <a:cubicBezTo>
                    <a:pt x="119" y="156"/>
                    <a:pt x="122" y="154"/>
                    <a:pt x="124" y="151"/>
                  </a:cubicBezTo>
                  <a:cubicBezTo>
                    <a:pt x="126" y="149"/>
                    <a:pt x="127" y="147"/>
                    <a:pt x="128" y="145"/>
                  </a:cubicBezTo>
                  <a:cubicBezTo>
                    <a:pt x="119" y="145"/>
                    <a:pt x="119" y="145"/>
                    <a:pt x="119" y="145"/>
                  </a:cubicBezTo>
                  <a:cubicBezTo>
                    <a:pt x="119" y="146"/>
                    <a:pt x="118" y="147"/>
                    <a:pt x="117" y="147"/>
                  </a:cubicBezTo>
                  <a:cubicBezTo>
                    <a:pt x="116" y="149"/>
                    <a:pt x="113" y="150"/>
                    <a:pt x="110" y="150"/>
                  </a:cubicBezTo>
                  <a:cubicBezTo>
                    <a:pt x="107" y="151"/>
                    <a:pt x="103" y="151"/>
                    <a:pt x="97" y="151"/>
                  </a:cubicBezTo>
                  <a:cubicBezTo>
                    <a:pt x="91" y="151"/>
                    <a:pt x="87" y="151"/>
                    <a:pt x="84" y="150"/>
                  </a:cubicBezTo>
                  <a:cubicBezTo>
                    <a:pt x="81" y="150"/>
                    <a:pt x="79" y="149"/>
                    <a:pt x="77" y="147"/>
                  </a:cubicBezTo>
                  <a:cubicBezTo>
                    <a:pt x="75" y="145"/>
                    <a:pt x="74" y="142"/>
                    <a:pt x="73" y="138"/>
                  </a:cubicBezTo>
                  <a:moveTo>
                    <a:pt x="259" y="129"/>
                  </a:moveTo>
                  <a:cubicBezTo>
                    <a:pt x="259" y="58"/>
                    <a:pt x="201" y="0"/>
                    <a:pt x="129" y="0"/>
                  </a:cubicBezTo>
                  <a:cubicBezTo>
                    <a:pt x="106" y="0"/>
                    <a:pt x="84" y="6"/>
                    <a:pt x="65" y="17"/>
                  </a:cubicBezTo>
                  <a:cubicBezTo>
                    <a:pt x="72" y="29"/>
                    <a:pt x="72" y="29"/>
                    <a:pt x="72" y="29"/>
                  </a:cubicBezTo>
                  <a:cubicBezTo>
                    <a:pt x="89" y="20"/>
                    <a:pt x="108" y="14"/>
                    <a:pt x="129" y="14"/>
                  </a:cubicBezTo>
                  <a:cubicBezTo>
                    <a:pt x="193" y="14"/>
                    <a:pt x="244" y="66"/>
                    <a:pt x="244" y="129"/>
                  </a:cubicBezTo>
                  <a:cubicBezTo>
                    <a:pt x="244" y="192"/>
                    <a:pt x="193" y="244"/>
                    <a:pt x="129" y="244"/>
                  </a:cubicBezTo>
                  <a:cubicBezTo>
                    <a:pt x="66" y="244"/>
                    <a:pt x="15" y="192"/>
                    <a:pt x="15" y="129"/>
                  </a:cubicBezTo>
                  <a:cubicBezTo>
                    <a:pt x="0" y="129"/>
                    <a:pt x="0" y="129"/>
                    <a:pt x="0" y="129"/>
                  </a:cubicBezTo>
                  <a:cubicBezTo>
                    <a:pt x="0" y="200"/>
                    <a:pt x="58" y="258"/>
                    <a:pt x="129" y="258"/>
                  </a:cubicBezTo>
                  <a:cubicBezTo>
                    <a:pt x="201" y="258"/>
                    <a:pt x="259" y="200"/>
                    <a:pt x="259" y="129"/>
                  </a:cubicBezTo>
                  <a:moveTo>
                    <a:pt x="137" y="93"/>
                  </a:moveTo>
                  <a:cubicBezTo>
                    <a:pt x="144" y="93"/>
                    <a:pt x="144" y="93"/>
                    <a:pt x="144" y="93"/>
                  </a:cubicBezTo>
                  <a:cubicBezTo>
                    <a:pt x="144" y="86"/>
                    <a:pt x="144" y="86"/>
                    <a:pt x="144" y="86"/>
                  </a:cubicBezTo>
                  <a:cubicBezTo>
                    <a:pt x="137" y="86"/>
                    <a:pt x="137" y="86"/>
                    <a:pt x="137" y="86"/>
                  </a:cubicBezTo>
                  <a:lnTo>
                    <a:pt x="137" y="93"/>
                  </a:lnTo>
                  <a:close/>
                  <a:moveTo>
                    <a:pt x="144" y="100"/>
                  </a:moveTo>
                  <a:cubicBezTo>
                    <a:pt x="137" y="100"/>
                    <a:pt x="137" y="100"/>
                    <a:pt x="137" y="100"/>
                  </a:cubicBezTo>
                  <a:cubicBezTo>
                    <a:pt x="137" y="158"/>
                    <a:pt x="137" y="158"/>
                    <a:pt x="137" y="158"/>
                  </a:cubicBezTo>
                  <a:cubicBezTo>
                    <a:pt x="144" y="158"/>
                    <a:pt x="144" y="158"/>
                    <a:pt x="144" y="158"/>
                  </a:cubicBezTo>
                  <a:lnTo>
                    <a:pt x="144" y="100"/>
                  </a:lnTo>
                  <a:close/>
                  <a:moveTo>
                    <a:pt x="165" y="143"/>
                  </a:moveTo>
                  <a:cubicBezTo>
                    <a:pt x="165" y="107"/>
                    <a:pt x="165" y="107"/>
                    <a:pt x="165" y="107"/>
                  </a:cubicBezTo>
                  <a:cubicBezTo>
                    <a:pt x="194" y="107"/>
                    <a:pt x="194" y="107"/>
                    <a:pt x="194" y="107"/>
                  </a:cubicBezTo>
                  <a:cubicBezTo>
                    <a:pt x="194" y="100"/>
                    <a:pt x="194" y="100"/>
                    <a:pt x="194" y="100"/>
                  </a:cubicBezTo>
                  <a:cubicBezTo>
                    <a:pt x="165" y="100"/>
                    <a:pt x="165" y="100"/>
                    <a:pt x="165" y="100"/>
                  </a:cubicBezTo>
                  <a:cubicBezTo>
                    <a:pt x="165" y="86"/>
                    <a:pt x="165" y="86"/>
                    <a:pt x="165" y="86"/>
                  </a:cubicBezTo>
                  <a:cubicBezTo>
                    <a:pt x="158" y="86"/>
                    <a:pt x="158" y="86"/>
                    <a:pt x="158" y="86"/>
                  </a:cubicBezTo>
                  <a:cubicBezTo>
                    <a:pt x="158" y="100"/>
                    <a:pt x="158" y="100"/>
                    <a:pt x="158" y="100"/>
                  </a:cubicBezTo>
                  <a:cubicBezTo>
                    <a:pt x="147" y="100"/>
                    <a:pt x="147" y="100"/>
                    <a:pt x="147" y="100"/>
                  </a:cubicBezTo>
                  <a:cubicBezTo>
                    <a:pt x="147" y="107"/>
                    <a:pt x="147" y="107"/>
                    <a:pt x="147" y="107"/>
                  </a:cubicBezTo>
                  <a:cubicBezTo>
                    <a:pt x="158" y="107"/>
                    <a:pt x="158" y="107"/>
                    <a:pt x="158" y="107"/>
                  </a:cubicBezTo>
                  <a:cubicBezTo>
                    <a:pt x="158" y="143"/>
                    <a:pt x="158" y="143"/>
                    <a:pt x="158" y="143"/>
                  </a:cubicBezTo>
                  <a:cubicBezTo>
                    <a:pt x="158" y="152"/>
                    <a:pt x="165" y="158"/>
                    <a:pt x="172" y="158"/>
                  </a:cubicBezTo>
                  <a:cubicBezTo>
                    <a:pt x="194" y="158"/>
                    <a:pt x="194" y="158"/>
                    <a:pt x="194" y="158"/>
                  </a:cubicBezTo>
                  <a:cubicBezTo>
                    <a:pt x="194" y="151"/>
                    <a:pt x="194" y="151"/>
                    <a:pt x="194" y="151"/>
                  </a:cubicBezTo>
                  <a:cubicBezTo>
                    <a:pt x="172" y="151"/>
                    <a:pt x="172" y="151"/>
                    <a:pt x="172" y="151"/>
                  </a:cubicBezTo>
                  <a:cubicBezTo>
                    <a:pt x="168" y="151"/>
                    <a:pt x="165" y="147"/>
                    <a:pt x="165" y="143"/>
                  </a:cubicBezTo>
                  <a:moveTo>
                    <a:pt x="311" y="158"/>
                  </a:moveTo>
                  <a:cubicBezTo>
                    <a:pt x="318" y="158"/>
                    <a:pt x="318" y="158"/>
                    <a:pt x="318" y="158"/>
                  </a:cubicBezTo>
                  <a:cubicBezTo>
                    <a:pt x="318" y="100"/>
                    <a:pt x="318" y="100"/>
                    <a:pt x="318" y="100"/>
                  </a:cubicBezTo>
                  <a:cubicBezTo>
                    <a:pt x="311" y="100"/>
                    <a:pt x="311" y="100"/>
                    <a:pt x="311" y="100"/>
                  </a:cubicBezTo>
                  <a:lnTo>
                    <a:pt x="311" y="158"/>
                  </a:lnTo>
                  <a:close/>
                  <a:moveTo>
                    <a:pt x="372" y="158"/>
                  </a:moveTo>
                  <a:cubicBezTo>
                    <a:pt x="378" y="158"/>
                    <a:pt x="378" y="158"/>
                    <a:pt x="378" y="158"/>
                  </a:cubicBezTo>
                  <a:cubicBezTo>
                    <a:pt x="378" y="135"/>
                    <a:pt x="378" y="135"/>
                    <a:pt x="378" y="135"/>
                  </a:cubicBezTo>
                  <a:cubicBezTo>
                    <a:pt x="378" y="131"/>
                    <a:pt x="378" y="129"/>
                    <a:pt x="378" y="127"/>
                  </a:cubicBezTo>
                  <a:cubicBezTo>
                    <a:pt x="377" y="125"/>
                    <a:pt x="376" y="123"/>
                    <a:pt x="375" y="122"/>
                  </a:cubicBezTo>
                  <a:cubicBezTo>
                    <a:pt x="374" y="120"/>
                    <a:pt x="371" y="119"/>
                    <a:pt x="369" y="118"/>
                  </a:cubicBezTo>
                  <a:cubicBezTo>
                    <a:pt x="366" y="118"/>
                    <a:pt x="362" y="117"/>
                    <a:pt x="356" y="117"/>
                  </a:cubicBezTo>
                  <a:cubicBezTo>
                    <a:pt x="349" y="117"/>
                    <a:pt x="345" y="118"/>
                    <a:pt x="342" y="119"/>
                  </a:cubicBezTo>
                  <a:cubicBezTo>
                    <a:pt x="339" y="120"/>
                    <a:pt x="337" y="121"/>
                    <a:pt x="336" y="124"/>
                  </a:cubicBezTo>
                  <a:cubicBezTo>
                    <a:pt x="335" y="124"/>
                    <a:pt x="335" y="124"/>
                    <a:pt x="335" y="124"/>
                  </a:cubicBezTo>
                  <a:cubicBezTo>
                    <a:pt x="335" y="118"/>
                    <a:pt x="335" y="118"/>
                    <a:pt x="335" y="118"/>
                  </a:cubicBezTo>
                  <a:cubicBezTo>
                    <a:pt x="329" y="118"/>
                    <a:pt x="329" y="118"/>
                    <a:pt x="329" y="118"/>
                  </a:cubicBezTo>
                  <a:cubicBezTo>
                    <a:pt x="329" y="158"/>
                    <a:pt x="329" y="158"/>
                    <a:pt x="329" y="158"/>
                  </a:cubicBezTo>
                  <a:cubicBezTo>
                    <a:pt x="335" y="158"/>
                    <a:pt x="335" y="158"/>
                    <a:pt x="335" y="158"/>
                  </a:cubicBezTo>
                  <a:cubicBezTo>
                    <a:pt x="335" y="139"/>
                    <a:pt x="335" y="139"/>
                    <a:pt x="335" y="139"/>
                  </a:cubicBezTo>
                  <a:cubicBezTo>
                    <a:pt x="335" y="135"/>
                    <a:pt x="335" y="133"/>
                    <a:pt x="336" y="131"/>
                  </a:cubicBezTo>
                  <a:cubicBezTo>
                    <a:pt x="336" y="130"/>
                    <a:pt x="337" y="129"/>
                    <a:pt x="338" y="127"/>
                  </a:cubicBezTo>
                  <a:cubicBezTo>
                    <a:pt x="339" y="126"/>
                    <a:pt x="341" y="125"/>
                    <a:pt x="344" y="124"/>
                  </a:cubicBezTo>
                  <a:cubicBezTo>
                    <a:pt x="346" y="123"/>
                    <a:pt x="350" y="123"/>
                    <a:pt x="355" y="123"/>
                  </a:cubicBezTo>
                  <a:cubicBezTo>
                    <a:pt x="360" y="123"/>
                    <a:pt x="363" y="123"/>
                    <a:pt x="365" y="124"/>
                  </a:cubicBezTo>
                  <a:cubicBezTo>
                    <a:pt x="367" y="124"/>
                    <a:pt x="369" y="125"/>
                    <a:pt x="370" y="126"/>
                  </a:cubicBezTo>
                  <a:cubicBezTo>
                    <a:pt x="371" y="127"/>
                    <a:pt x="371" y="129"/>
                    <a:pt x="372" y="130"/>
                  </a:cubicBezTo>
                  <a:cubicBezTo>
                    <a:pt x="372" y="132"/>
                    <a:pt x="372" y="134"/>
                    <a:pt x="372" y="138"/>
                  </a:cubicBezTo>
                  <a:lnTo>
                    <a:pt x="372" y="158"/>
                  </a:lnTo>
                  <a:close/>
                  <a:moveTo>
                    <a:pt x="431" y="158"/>
                  </a:moveTo>
                  <a:cubicBezTo>
                    <a:pt x="437" y="158"/>
                    <a:pt x="437" y="158"/>
                    <a:pt x="437" y="158"/>
                  </a:cubicBezTo>
                  <a:cubicBezTo>
                    <a:pt x="437" y="135"/>
                    <a:pt x="437" y="135"/>
                    <a:pt x="437" y="135"/>
                  </a:cubicBezTo>
                  <a:cubicBezTo>
                    <a:pt x="437" y="131"/>
                    <a:pt x="437" y="129"/>
                    <a:pt x="437" y="127"/>
                  </a:cubicBezTo>
                  <a:cubicBezTo>
                    <a:pt x="436" y="125"/>
                    <a:pt x="435" y="123"/>
                    <a:pt x="434" y="122"/>
                  </a:cubicBezTo>
                  <a:cubicBezTo>
                    <a:pt x="432" y="120"/>
                    <a:pt x="430" y="119"/>
                    <a:pt x="427" y="118"/>
                  </a:cubicBezTo>
                  <a:cubicBezTo>
                    <a:pt x="425" y="118"/>
                    <a:pt x="420" y="117"/>
                    <a:pt x="415" y="117"/>
                  </a:cubicBezTo>
                  <a:cubicBezTo>
                    <a:pt x="408" y="117"/>
                    <a:pt x="404" y="118"/>
                    <a:pt x="401" y="119"/>
                  </a:cubicBezTo>
                  <a:cubicBezTo>
                    <a:pt x="398" y="120"/>
                    <a:pt x="396" y="121"/>
                    <a:pt x="395" y="124"/>
                  </a:cubicBezTo>
                  <a:cubicBezTo>
                    <a:pt x="394" y="124"/>
                    <a:pt x="394" y="124"/>
                    <a:pt x="394" y="124"/>
                  </a:cubicBezTo>
                  <a:cubicBezTo>
                    <a:pt x="394" y="118"/>
                    <a:pt x="394" y="118"/>
                    <a:pt x="394" y="118"/>
                  </a:cubicBezTo>
                  <a:cubicBezTo>
                    <a:pt x="388" y="118"/>
                    <a:pt x="388" y="118"/>
                    <a:pt x="388" y="118"/>
                  </a:cubicBezTo>
                  <a:cubicBezTo>
                    <a:pt x="388" y="158"/>
                    <a:pt x="388" y="158"/>
                    <a:pt x="388" y="158"/>
                  </a:cubicBezTo>
                  <a:cubicBezTo>
                    <a:pt x="394" y="158"/>
                    <a:pt x="394" y="158"/>
                    <a:pt x="394" y="158"/>
                  </a:cubicBezTo>
                  <a:cubicBezTo>
                    <a:pt x="394" y="139"/>
                    <a:pt x="394" y="139"/>
                    <a:pt x="394" y="139"/>
                  </a:cubicBezTo>
                  <a:cubicBezTo>
                    <a:pt x="394" y="135"/>
                    <a:pt x="394" y="133"/>
                    <a:pt x="395" y="131"/>
                  </a:cubicBezTo>
                  <a:cubicBezTo>
                    <a:pt x="395" y="130"/>
                    <a:pt x="396" y="129"/>
                    <a:pt x="396" y="127"/>
                  </a:cubicBezTo>
                  <a:cubicBezTo>
                    <a:pt x="398" y="126"/>
                    <a:pt x="400" y="125"/>
                    <a:pt x="403" y="124"/>
                  </a:cubicBezTo>
                  <a:cubicBezTo>
                    <a:pt x="405" y="123"/>
                    <a:pt x="409" y="123"/>
                    <a:pt x="414" y="123"/>
                  </a:cubicBezTo>
                  <a:cubicBezTo>
                    <a:pt x="418" y="123"/>
                    <a:pt x="422" y="123"/>
                    <a:pt x="424" y="124"/>
                  </a:cubicBezTo>
                  <a:cubicBezTo>
                    <a:pt x="426" y="124"/>
                    <a:pt x="428" y="125"/>
                    <a:pt x="429" y="126"/>
                  </a:cubicBezTo>
                  <a:cubicBezTo>
                    <a:pt x="430" y="127"/>
                    <a:pt x="430" y="129"/>
                    <a:pt x="431" y="130"/>
                  </a:cubicBezTo>
                  <a:cubicBezTo>
                    <a:pt x="431" y="132"/>
                    <a:pt x="431" y="134"/>
                    <a:pt x="431" y="138"/>
                  </a:cubicBezTo>
                  <a:lnTo>
                    <a:pt x="431" y="158"/>
                  </a:lnTo>
                  <a:close/>
                  <a:moveTo>
                    <a:pt x="492" y="138"/>
                  </a:moveTo>
                  <a:cubicBezTo>
                    <a:pt x="492" y="141"/>
                    <a:pt x="491" y="144"/>
                    <a:pt x="491" y="146"/>
                  </a:cubicBezTo>
                  <a:cubicBezTo>
                    <a:pt x="490" y="148"/>
                    <a:pt x="489" y="149"/>
                    <a:pt x="488" y="150"/>
                  </a:cubicBezTo>
                  <a:cubicBezTo>
                    <a:pt x="487" y="151"/>
                    <a:pt x="485" y="152"/>
                    <a:pt x="483" y="152"/>
                  </a:cubicBezTo>
                  <a:cubicBezTo>
                    <a:pt x="481" y="152"/>
                    <a:pt x="477" y="153"/>
                    <a:pt x="473" y="153"/>
                  </a:cubicBezTo>
                  <a:cubicBezTo>
                    <a:pt x="466" y="153"/>
                    <a:pt x="461" y="152"/>
                    <a:pt x="459" y="151"/>
                  </a:cubicBezTo>
                  <a:cubicBezTo>
                    <a:pt x="456" y="150"/>
                    <a:pt x="455" y="149"/>
                    <a:pt x="454" y="147"/>
                  </a:cubicBezTo>
                  <a:cubicBezTo>
                    <a:pt x="453" y="145"/>
                    <a:pt x="453" y="142"/>
                    <a:pt x="453" y="138"/>
                  </a:cubicBezTo>
                  <a:cubicBezTo>
                    <a:pt x="453" y="134"/>
                    <a:pt x="453" y="132"/>
                    <a:pt x="454" y="130"/>
                  </a:cubicBezTo>
                  <a:cubicBezTo>
                    <a:pt x="454" y="127"/>
                    <a:pt x="455" y="126"/>
                    <a:pt x="457" y="125"/>
                  </a:cubicBezTo>
                  <a:cubicBezTo>
                    <a:pt x="458" y="124"/>
                    <a:pt x="460" y="124"/>
                    <a:pt x="462" y="123"/>
                  </a:cubicBezTo>
                  <a:cubicBezTo>
                    <a:pt x="464" y="123"/>
                    <a:pt x="467" y="123"/>
                    <a:pt x="471" y="123"/>
                  </a:cubicBezTo>
                  <a:cubicBezTo>
                    <a:pt x="478" y="123"/>
                    <a:pt x="483" y="123"/>
                    <a:pt x="485" y="124"/>
                  </a:cubicBezTo>
                  <a:cubicBezTo>
                    <a:pt x="487" y="125"/>
                    <a:pt x="489" y="126"/>
                    <a:pt x="490" y="128"/>
                  </a:cubicBezTo>
                  <a:cubicBezTo>
                    <a:pt x="491" y="130"/>
                    <a:pt x="492" y="133"/>
                    <a:pt x="492" y="138"/>
                  </a:cubicBezTo>
                  <a:moveTo>
                    <a:pt x="496" y="150"/>
                  </a:moveTo>
                  <a:cubicBezTo>
                    <a:pt x="498" y="147"/>
                    <a:pt x="498" y="143"/>
                    <a:pt x="498" y="138"/>
                  </a:cubicBezTo>
                  <a:cubicBezTo>
                    <a:pt x="498" y="133"/>
                    <a:pt x="498" y="129"/>
                    <a:pt x="497" y="126"/>
                  </a:cubicBezTo>
                  <a:cubicBezTo>
                    <a:pt x="496" y="124"/>
                    <a:pt x="494" y="121"/>
                    <a:pt x="491" y="120"/>
                  </a:cubicBezTo>
                  <a:cubicBezTo>
                    <a:pt x="490" y="119"/>
                    <a:pt x="487" y="118"/>
                    <a:pt x="484" y="118"/>
                  </a:cubicBezTo>
                  <a:cubicBezTo>
                    <a:pt x="481" y="117"/>
                    <a:pt x="477" y="117"/>
                    <a:pt x="470" y="117"/>
                  </a:cubicBezTo>
                  <a:cubicBezTo>
                    <a:pt x="463" y="117"/>
                    <a:pt x="458" y="118"/>
                    <a:pt x="455" y="119"/>
                  </a:cubicBezTo>
                  <a:cubicBezTo>
                    <a:pt x="452" y="120"/>
                    <a:pt x="450" y="122"/>
                    <a:pt x="448" y="125"/>
                  </a:cubicBezTo>
                  <a:cubicBezTo>
                    <a:pt x="447" y="128"/>
                    <a:pt x="446" y="132"/>
                    <a:pt x="446" y="138"/>
                  </a:cubicBezTo>
                  <a:cubicBezTo>
                    <a:pt x="446" y="143"/>
                    <a:pt x="446" y="146"/>
                    <a:pt x="448" y="149"/>
                  </a:cubicBezTo>
                  <a:cubicBezTo>
                    <a:pt x="449" y="152"/>
                    <a:pt x="451" y="154"/>
                    <a:pt x="453" y="156"/>
                  </a:cubicBezTo>
                  <a:cubicBezTo>
                    <a:pt x="455" y="157"/>
                    <a:pt x="457" y="157"/>
                    <a:pt x="460" y="158"/>
                  </a:cubicBezTo>
                  <a:cubicBezTo>
                    <a:pt x="463" y="158"/>
                    <a:pt x="468" y="158"/>
                    <a:pt x="473" y="158"/>
                  </a:cubicBezTo>
                  <a:cubicBezTo>
                    <a:pt x="479" y="158"/>
                    <a:pt x="483" y="158"/>
                    <a:pt x="486" y="157"/>
                  </a:cubicBezTo>
                  <a:cubicBezTo>
                    <a:pt x="489" y="157"/>
                    <a:pt x="491" y="156"/>
                    <a:pt x="493" y="155"/>
                  </a:cubicBezTo>
                  <a:cubicBezTo>
                    <a:pt x="494" y="154"/>
                    <a:pt x="495" y="152"/>
                    <a:pt x="496" y="150"/>
                  </a:cubicBezTo>
                  <a:moveTo>
                    <a:pt x="508" y="158"/>
                  </a:moveTo>
                  <a:cubicBezTo>
                    <a:pt x="564" y="158"/>
                    <a:pt x="564" y="158"/>
                    <a:pt x="564" y="158"/>
                  </a:cubicBezTo>
                  <a:cubicBezTo>
                    <a:pt x="564" y="151"/>
                    <a:pt x="564" y="151"/>
                    <a:pt x="564" y="151"/>
                  </a:cubicBezTo>
                  <a:cubicBezTo>
                    <a:pt x="516" y="151"/>
                    <a:pt x="516" y="151"/>
                    <a:pt x="516" y="151"/>
                  </a:cubicBezTo>
                  <a:cubicBezTo>
                    <a:pt x="516" y="131"/>
                    <a:pt x="516" y="131"/>
                    <a:pt x="516" y="131"/>
                  </a:cubicBezTo>
                  <a:cubicBezTo>
                    <a:pt x="562" y="131"/>
                    <a:pt x="562" y="131"/>
                    <a:pt x="562" y="131"/>
                  </a:cubicBezTo>
                  <a:cubicBezTo>
                    <a:pt x="562" y="125"/>
                    <a:pt x="562" y="125"/>
                    <a:pt x="562" y="125"/>
                  </a:cubicBezTo>
                  <a:cubicBezTo>
                    <a:pt x="516" y="125"/>
                    <a:pt x="516" y="125"/>
                    <a:pt x="516" y="125"/>
                  </a:cubicBezTo>
                  <a:cubicBezTo>
                    <a:pt x="516" y="107"/>
                    <a:pt x="516" y="107"/>
                    <a:pt x="516" y="107"/>
                  </a:cubicBezTo>
                  <a:cubicBezTo>
                    <a:pt x="564" y="107"/>
                    <a:pt x="564" y="107"/>
                    <a:pt x="564" y="107"/>
                  </a:cubicBezTo>
                  <a:cubicBezTo>
                    <a:pt x="564" y="100"/>
                    <a:pt x="564" y="100"/>
                    <a:pt x="564" y="100"/>
                  </a:cubicBezTo>
                  <a:cubicBezTo>
                    <a:pt x="508" y="100"/>
                    <a:pt x="508" y="100"/>
                    <a:pt x="508" y="100"/>
                  </a:cubicBezTo>
                  <a:lnTo>
                    <a:pt x="508" y="158"/>
                  </a:lnTo>
                  <a:close/>
                  <a:moveTo>
                    <a:pt x="615" y="158"/>
                  </a:moveTo>
                  <a:cubicBezTo>
                    <a:pt x="621" y="158"/>
                    <a:pt x="621" y="158"/>
                    <a:pt x="621" y="158"/>
                  </a:cubicBezTo>
                  <a:cubicBezTo>
                    <a:pt x="621" y="135"/>
                    <a:pt x="621" y="135"/>
                    <a:pt x="621" y="135"/>
                  </a:cubicBezTo>
                  <a:cubicBezTo>
                    <a:pt x="621" y="131"/>
                    <a:pt x="621" y="129"/>
                    <a:pt x="621" y="127"/>
                  </a:cubicBezTo>
                  <a:cubicBezTo>
                    <a:pt x="620" y="125"/>
                    <a:pt x="619" y="123"/>
                    <a:pt x="618" y="122"/>
                  </a:cubicBezTo>
                  <a:cubicBezTo>
                    <a:pt x="616" y="120"/>
                    <a:pt x="614" y="119"/>
                    <a:pt x="612" y="118"/>
                  </a:cubicBezTo>
                  <a:cubicBezTo>
                    <a:pt x="609" y="118"/>
                    <a:pt x="605" y="117"/>
                    <a:pt x="599" y="117"/>
                  </a:cubicBezTo>
                  <a:cubicBezTo>
                    <a:pt x="592" y="117"/>
                    <a:pt x="588" y="118"/>
                    <a:pt x="585" y="119"/>
                  </a:cubicBezTo>
                  <a:cubicBezTo>
                    <a:pt x="582" y="120"/>
                    <a:pt x="580" y="121"/>
                    <a:pt x="579" y="124"/>
                  </a:cubicBezTo>
                  <a:cubicBezTo>
                    <a:pt x="578" y="124"/>
                    <a:pt x="578" y="124"/>
                    <a:pt x="578" y="124"/>
                  </a:cubicBezTo>
                  <a:cubicBezTo>
                    <a:pt x="578" y="118"/>
                    <a:pt x="578" y="118"/>
                    <a:pt x="578" y="118"/>
                  </a:cubicBezTo>
                  <a:cubicBezTo>
                    <a:pt x="572" y="118"/>
                    <a:pt x="572" y="118"/>
                    <a:pt x="572" y="118"/>
                  </a:cubicBezTo>
                  <a:cubicBezTo>
                    <a:pt x="572" y="158"/>
                    <a:pt x="572" y="158"/>
                    <a:pt x="572" y="158"/>
                  </a:cubicBezTo>
                  <a:cubicBezTo>
                    <a:pt x="578" y="158"/>
                    <a:pt x="578" y="158"/>
                    <a:pt x="578" y="158"/>
                  </a:cubicBezTo>
                  <a:cubicBezTo>
                    <a:pt x="578" y="139"/>
                    <a:pt x="578" y="139"/>
                    <a:pt x="578" y="139"/>
                  </a:cubicBezTo>
                  <a:cubicBezTo>
                    <a:pt x="578" y="135"/>
                    <a:pt x="578" y="133"/>
                    <a:pt x="579" y="131"/>
                  </a:cubicBezTo>
                  <a:cubicBezTo>
                    <a:pt x="579" y="130"/>
                    <a:pt x="580" y="129"/>
                    <a:pt x="581" y="127"/>
                  </a:cubicBezTo>
                  <a:cubicBezTo>
                    <a:pt x="582" y="126"/>
                    <a:pt x="584" y="125"/>
                    <a:pt x="587" y="124"/>
                  </a:cubicBezTo>
                  <a:cubicBezTo>
                    <a:pt x="589" y="123"/>
                    <a:pt x="593" y="123"/>
                    <a:pt x="598" y="123"/>
                  </a:cubicBezTo>
                  <a:cubicBezTo>
                    <a:pt x="602" y="123"/>
                    <a:pt x="606" y="123"/>
                    <a:pt x="608" y="124"/>
                  </a:cubicBezTo>
                  <a:cubicBezTo>
                    <a:pt x="610" y="124"/>
                    <a:pt x="612" y="125"/>
                    <a:pt x="613" y="126"/>
                  </a:cubicBezTo>
                  <a:cubicBezTo>
                    <a:pt x="614" y="127"/>
                    <a:pt x="614" y="129"/>
                    <a:pt x="615" y="130"/>
                  </a:cubicBezTo>
                  <a:cubicBezTo>
                    <a:pt x="615" y="132"/>
                    <a:pt x="615" y="134"/>
                    <a:pt x="615" y="138"/>
                  </a:cubicBezTo>
                  <a:lnTo>
                    <a:pt x="615" y="158"/>
                  </a:lnTo>
                  <a:close/>
                  <a:moveTo>
                    <a:pt x="637" y="134"/>
                  </a:moveTo>
                  <a:cubicBezTo>
                    <a:pt x="637" y="130"/>
                    <a:pt x="638" y="127"/>
                    <a:pt x="640" y="125"/>
                  </a:cubicBezTo>
                  <a:cubicBezTo>
                    <a:pt x="642" y="124"/>
                    <a:pt x="643" y="124"/>
                    <a:pt x="645" y="123"/>
                  </a:cubicBezTo>
                  <a:cubicBezTo>
                    <a:pt x="648" y="123"/>
                    <a:pt x="651" y="123"/>
                    <a:pt x="655" y="123"/>
                  </a:cubicBezTo>
                  <a:cubicBezTo>
                    <a:pt x="659" y="123"/>
                    <a:pt x="663" y="123"/>
                    <a:pt x="665" y="123"/>
                  </a:cubicBezTo>
                  <a:cubicBezTo>
                    <a:pt x="668" y="124"/>
                    <a:pt x="670" y="125"/>
                    <a:pt x="671" y="126"/>
                  </a:cubicBezTo>
                  <a:cubicBezTo>
                    <a:pt x="673" y="127"/>
                    <a:pt x="674" y="130"/>
                    <a:pt x="674" y="134"/>
                  </a:cubicBezTo>
                  <a:lnTo>
                    <a:pt x="637" y="134"/>
                  </a:lnTo>
                  <a:close/>
                  <a:moveTo>
                    <a:pt x="637" y="139"/>
                  </a:moveTo>
                  <a:cubicBezTo>
                    <a:pt x="681" y="139"/>
                    <a:pt x="681" y="139"/>
                    <a:pt x="681" y="139"/>
                  </a:cubicBezTo>
                  <a:cubicBezTo>
                    <a:pt x="681" y="134"/>
                    <a:pt x="681" y="131"/>
                    <a:pt x="680" y="129"/>
                  </a:cubicBezTo>
                  <a:cubicBezTo>
                    <a:pt x="680" y="126"/>
                    <a:pt x="679" y="124"/>
                    <a:pt x="677" y="123"/>
                  </a:cubicBezTo>
                  <a:cubicBezTo>
                    <a:pt x="675" y="121"/>
                    <a:pt x="673" y="119"/>
                    <a:pt x="670" y="118"/>
                  </a:cubicBezTo>
                  <a:cubicBezTo>
                    <a:pt x="667" y="118"/>
                    <a:pt x="662" y="117"/>
                    <a:pt x="655" y="117"/>
                  </a:cubicBezTo>
                  <a:cubicBezTo>
                    <a:pt x="648" y="117"/>
                    <a:pt x="643" y="118"/>
                    <a:pt x="640" y="119"/>
                  </a:cubicBezTo>
                  <a:cubicBezTo>
                    <a:pt x="636" y="120"/>
                    <a:pt x="634" y="122"/>
                    <a:pt x="632" y="125"/>
                  </a:cubicBezTo>
                  <a:cubicBezTo>
                    <a:pt x="631" y="128"/>
                    <a:pt x="630" y="132"/>
                    <a:pt x="630" y="138"/>
                  </a:cubicBezTo>
                  <a:cubicBezTo>
                    <a:pt x="630" y="146"/>
                    <a:pt x="632" y="152"/>
                    <a:pt x="636" y="155"/>
                  </a:cubicBezTo>
                  <a:cubicBezTo>
                    <a:pt x="638" y="156"/>
                    <a:pt x="640" y="157"/>
                    <a:pt x="644" y="157"/>
                  </a:cubicBezTo>
                  <a:cubicBezTo>
                    <a:pt x="647" y="158"/>
                    <a:pt x="652" y="158"/>
                    <a:pt x="659" y="158"/>
                  </a:cubicBezTo>
                  <a:cubicBezTo>
                    <a:pt x="667" y="158"/>
                    <a:pt x="673" y="157"/>
                    <a:pt x="676" y="155"/>
                  </a:cubicBezTo>
                  <a:cubicBezTo>
                    <a:pt x="679" y="153"/>
                    <a:pt x="681" y="150"/>
                    <a:pt x="681" y="145"/>
                  </a:cubicBezTo>
                  <a:cubicBezTo>
                    <a:pt x="674" y="145"/>
                    <a:pt x="674" y="145"/>
                    <a:pt x="674" y="145"/>
                  </a:cubicBezTo>
                  <a:cubicBezTo>
                    <a:pt x="674" y="147"/>
                    <a:pt x="674" y="149"/>
                    <a:pt x="673" y="150"/>
                  </a:cubicBezTo>
                  <a:cubicBezTo>
                    <a:pt x="672" y="151"/>
                    <a:pt x="670" y="152"/>
                    <a:pt x="668" y="152"/>
                  </a:cubicBezTo>
                  <a:cubicBezTo>
                    <a:pt x="666" y="152"/>
                    <a:pt x="663" y="153"/>
                    <a:pt x="658" y="153"/>
                  </a:cubicBezTo>
                  <a:cubicBezTo>
                    <a:pt x="652" y="153"/>
                    <a:pt x="648" y="152"/>
                    <a:pt x="645" y="152"/>
                  </a:cubicBezTo>
                  <a:cubicBezTo>
                    <a:pt x="643" y="152"/>
                    <a:pt x="641" y="151"/>
                    <a:pt x="640" y="149"/>
                  </a:cubicBezTo>
                  <a:cubicBezTo>
                    <a:pt x="638" y="148"/>
                    <a:pt x="637" y="144"/>
                    <a:pt x="637" y="139"/>
                  </a:cubicBezTo>
                  <a:moveTo>
                    <a:pt x="726" y="136"/>
                  </a:moveTo>
                  <a:cubicBezTo>
                    <a:pt x="732" y="136"/>
                    <a:pt x="732" y="136"/>
                    <a:pt x="732" y="136"/>
                  </a:cubicBezTo>
                  <a:cubicBezTo>
                    <a:pt x="732" y="132"/>
                    <a:pt x="732" y="132"/>
                    <a:pt x="732" y="132"/>
                  </a:cubicBezTo>
                  <a:cubicBezTo>
                    <a:pt x="732" y="126"/>
                    <a:pt x="731" y="123"/>
                    <a:pt x="728" y="120"/>
                  </a:cubicBezTo>
                  <a:cubicBezTo>
                    <a:pt x="727" y="119"/>
                    <a:pt x="725" y="118"/>
                    <a:pt x="723" y="118"/>
                  </a:cubicBezTo>
                  <a:cubicBezTo>
                    <a:pt x="721" y="118"/>
                    <a:pt x="719" y="117"/>
                    <a:pt x="715" y="117"/>
                  </a:cubicBezTo>
                  <a:cubicBezTo>
                    <a:pt x="711" y="117"/>
                    <a:pt x="708" y="117"/>
                    <a:pt x="706" y="118"/>
                  </a:cubicBezTo>
                  <a:cubicBezTo>
                    <a:pt x="704" y="118"/>
                    <a:pt x="702" y="118"/>
                    <a:pt x="701" y="119"/>
                  </a:cubicBezTo>
                  <a:cubicBezTo>
                    <a:pt x="699" y="120"/>
                    <a:pt x="697" y="121"/>
                    <a:pt x="696" y="123"/>
                  </a:cubicBezTo>
                  <a:cubicBezTo>
                    <a:pt x="696" y="123"/>
                    <a:pt x="696" y="123"/>
                    <a:pt x="696" y="123"/>
                  </a:cubicBezTo>
                  <a:cubicBezTo>
                    <a:pt x="696" y="118"/>
                    <a:pt x="696" y="118"/>
                    <a:pt x="696" y="118"/>
                  </a:cubicBezTo>
                  <a:cubicBezTo>
                    <a:pt x="690" y="118"/>
                    <a:pt x="690" y="118"/>
                    <a:pt x="690" y="118"/>
                  </a:cubicBezTo>
                  <a:cubicBezTo>
                    <a:pt x="690" y="158"/>
                    <a:pt x="690" y="158"/>
                    <a:pt x="690" y="158"/>
                  </a:cubicBezTo>
                  <a:cubicBezTo>
                    <a:pt x="696" y="158"/>
                    <a:pt x="696" y="158"/>
                    <a:pt x="696" y="158"/>
                  </a:cubicBezTo>
                  <a:cubicBezTo>
                    <a:pt x="696" y="139"/>
                    <a:pt x="696" y="139"/>
                    <a:pt x="696" y="139"/>
                  </a:cubicBezTo>
                  <a:cubicBezTo>
                    <a:pt x="696" y="132"/>
                    <a:pt x="697" y="128"/>
                    <a:pt x="699" y="126"/>
                  </a:cubicBezTo>
                  <a:cubicBezTo>
                    <a:pt x="701" y="124"/>
                    <a:pt x="706" y="123"/>
                    <a:pt x="714" y="123"/>
                  </a:cubicBezTo>
                  <a:cubicBezTo>
                    <a:pt x="719" y="123"/>
                    <a:pt x="722" y="124"/>
                    <a:pt x="724" y="125"/>
                  </a:cubicBezTo>
                  <a:cubicBezTo>
                    <a:pt x="725" y="126"/>
                    <a:pt x="725" y="127"/>
                    <a:pt x="725" y="128"/>
                  </a:cubicBezTo>
                  <a:cubicBezTo>
                    <a:pt x="726" y="129"/>
                    <a:pt x="726" y="131"/>
                    <a:pt x="726" y="133"/>
                  </a:cubicBezTo>
                  <a:lnTo>
                    <a:pt x="726" y="136"/>
                  </a:lnTo>
                  <a:close/>
                  <a:moveTo>
                    <a:pt x="785" y="136"/>
                  </a:moveTo>
                  <a:cubicBezTo>
                    <a:pt x="785" y="140"/>
                    <a:pt x="784" y="142"/>
                    <a:pt x="784" y="144"/>
                  </a:cubicBezTo>
                  <a:cubicBezTo>
                    <a:pt x="783" y="146"/>
                    <a:pt x="782" y="148"/>
                    <a:pt x="780" y="149"/>
                  </a:cubicBezTo>
                  <a:cubicBezTo>
                    <a:pt x="778" y="150"/>
                    <a:pt x="773" y="151"/>
                    <a:pt x="765" y="151"/>
                  </a:cubicBezTo>
                  <a:cubicBezTo>
                    <a:pt x="758" y="151"/>
                    <a:pt x="753" y="150"/>
                    <a:pt x="751" y="149"/>
                  </a:cubicBezTo>
                  <a:cubicBezTo>
                    <a:pt x="748" y="147"/>
                    <a:pt x="746" y="143"/>
                    <a:pt x="746" y="137"/>
                  </a:cubicBezTo>
                  <a:cubicBezTo>
                    <a:pt x="746" y="130"/>
                    <a:pt x="747" y="126"/>
                    <a:pt x="750" y="125"/>
                  </a:cubicBezTo>
                  <a:cubicBezTo>
                    <a:pt x="753" y="123"/>
                    <a:pt x="758" y="123"/>
                    <a:pt x="766" y="123"/>
                  </a:cubicBezTo>
                  <a:cubicBezTo>
                    <a:pt x="773" y="123"/>
                    <a:pt x="777" y="123"/>
                    <a:pt x="780" y="125"/>
                  </a:cubicBezTo>
                  <a:cubicBezTo>
                    <a:pt x="781" y="125"/>
                    <a:pt x="783" y="127"/>
                    <a:pt x="783" y="128"/>
                  </a:cubicBezTo>
                  <a:cubicBezTo>
                    <a:pt x="784" y="130"/>
                    <a:pt x="785" y="133"/>
                    <a:pt x="785" y="136"/>
                  </a:cubicBezTo>
                  <a:moveTo>
                    <a:pt x="790" y="162"/>
                  </a:moveTo>
                  <a:cubicBezTo>
                    <a:pt x="791" y="159"/>
                    <a:pt x="791" y="154"/>
                    <a:pt x="791" y="148"/>
                  </a:cubicBezTo>
                  <a:cubicBezTo>
                    <a:pt x="791" y="118"/>
                    <a:pt x="791" y="118"/>
                    <a:pt x="791" y="118"/>
                  </a:cubicBezTo>
                  <a:cubicBezTo>
                    <a:pt x="785" y="118"/>
                    <a:pt x="785" y="118"/>
                    <a:pt x="785" y="118"/>
                  </a:cubicBezTo>
                  <a:cubicBezTo>
                    <a:pt x="785" y="123"/>
                    <a:pt x="785" y="123"/>
                    <a:pt x="785" y="123"/>
                  </a:cubicBezTo>
                  <a:cubicBezTo>
                    <a:pt x="784" y="123"/>
                    <a:pt x="784" y="123"/>
                    <a:pt x="784" y="123"/>
                  </a:cubicBezTo>
                  <a:cubicBezTo>
                    <a:pt x="783" y="121"/>
                    <a:pt x="782" y="120"/>
                    <a:pt x="780" y="119"/>
                  </a:cubicBezTo>
                  <a:cubicBezTo>
                    <a:pt x="779" y="118"/>
                    <a:pt x="777" y="118"/>
                    <a:pt x="775" y="118"/>
                  </a:cubicBezTo>
                  <a:cubicBezTo>
                    <a:pt x="773" y="117"/>
                    <a:pt x="770" y="117"/>
                    <a:pt x="766" y="117"/>
                  </a:cubicBezTo>
                  <a:cubicBezTo>
                    <a:pt x="761" y="117"/>
                    <a:pt x="757" y="117"/>
                    <a:pt x="754" y="118"/>
                  </a:cubicBezTo>
                  <a:cubicBezTo>
                    <a:pt x="751" y="118"/>
                    <a:pt x="749" y="119"/>
                    <a:pt x="747" y="119"/>
                  </a:cubicBezTo>
                  <a:cubicBezTo>
                    <a:pt x="742" y="122"/>
                    <a:pt x="739" y="128"/>
                    <a:pt x="739" y="137"/>
                  </a:cubicBezTo>
                  <a:cubicBezTo>
                    <a:pt x="739" y="141"/>
                    <a:pt x="740" y="144"/>
                    <a:pt x="741" y="147"/>
                  </a:cubicBezTo>
                  <a:cubicBezTo>
                    <a:pt x="742" y="149"/>
                    <a:pt x="743" y="151"/>
                    <a:pt x="745" y="153"/>
                  </a:cubicBezTo>
                  <a:cubicBezTo>
                    <a:pt x="747" y="154"/>
                    <a:pt x="749" y="155"/>
                    <a:pt x="752" y="156"/>
                  </a:cubicBezTo>
                  <a:cubicBezTo>
                    <a:pt x="755" y="156"/>
                    <a:pt x="759" y="156"/>
                    <a:pt x="765" y="156"/>
                  </a:cubicBezTo>
                  <a:cubicBezTo>
                    <a:pt x="771" y="156"/>
                    <a:pt x="776" y="156"/>
                    <a:pt x="778" y="155"/>
                  </a:cubicBezTo>
                  <a:cubicBezTo>
                    <a:pt x="780" y="155"/>
                    <a:pt x="782" y="153"/>
                    <a:pt x="784" y="151"/>
                  </a:cubicBezTo>
                  <a:cubicBezTo>
                    <a:pt x="785" y="151"/>
                    <a:pt x="785" y="151"/>
                    <a:pt x="785" y="151"/>
                  </a:cubicBezTo>
                  <a:cubicBezTo>
                    <a:pt x="784" y="155"/>
                    <a:pt x="784" y="158"/>
                    <a:pt x="784" y="159"/>
                  </a:cubicBezTo>
                  <a:cubicBezTo>
                    <a:pt x="784" y="161"/>
                    <a:pt x="783" y="162"/>
                    <a:pt x="782" y="163"/>
                  </a:cubicBezTo>
                  <a:cubicBezTo>
                    <a:pt x="781" y="165"/>
                    <a:pt x="779" y="166"/>
                    <a:pt x="776" y="166"/>
                  </a:cubicBezTo>
                  <a:cubicBezTo>
                    <a:pt x="774" y="167"/>
                    <a:pt x="769" y="167"/>
                    <a:pt x="763" y="167"/>
                  </a:cubicBezTo>
                  <a:cubicBezTo>
                    <a:pt x="756" y="167"/>
                    <a:pt x="752" y="166"/>
                    <a:pt x="750" y="165"/>
                  </a:cubicBezTo>
                  <a:cubicBezTo>
                    <a:pt x="749" y="165"/>
                    <a:pt x="748" y="164"/>
                    <a:pt x="747" y="163"/>
                  </a:cubicBezTo>
                  <a:cubicBezTo>
                    <a:pt x="747" y="162"/>
                    <a:pt x="747" y="161"/>
                    <a:pt x="747" y="160"/>
                  </a:cubicBezTo>
                  <a:cubicBezTo>
                    <a:pt x="740" y="160"/>
                    <a:pt x="740" y="160"/>
                    <a:pt x="740" y="160"/>
                  </a:cubicBezTo>
                  <a:cubicBezTo>
                    <a:pt x="740" y="161"/>
                    <a:pt x="740" y="163"/>
                    <a:pt x="740" y="164"/>
                  </a:cubicBezTo>
                  <a:cubicBezTo>
                    <a:pt x="741" y="165"/>
                    <a:pt x="741" y="166"/>
                    <a:pt x="742" y="167"/>
                  </a:cubicBezTo>
                  <a:cubicBezTo>
                    <a:pt x="743" y="169"/>
                    <a:pt x="746" y="170"/>
                    <a:pt x="749" y="171"/>
                  </a:cubicBezTo>
                  <a:cubicBezTo>
                    <a:pt x="752" y="172"/>
                    <a:pt x="757" y="173"/>
                    <a:pt x="764" y="173"/>
                  </a:cubicBezTo>
                  <a:cubicBezTo>
                    <a:pt x="770" y="173"/>
                    <a:pt x="775" y="172"/>
                    <a:pt x="778" y="172"/>
                  </a:cubicBezTo>
                  <a:cubicBezTo>
                    <a:pt x="781" y="171"/>
                    <a:pt x="783" y="171"/>
                    <a:pt x="785" y="169"/>
                  </a:cubicBezTo>
                  <a:cubicBezTo>
                    <a:pt x="788" y="167"/>
                    <a:pt x="789" y="165"/>
                    <a:pt x="790" y="162"/>
                  </a:cubicBezTo>
                  <a:moveTo>
                    <a:pt x="849" y="118"/>
                  </a:moveTo>
                  <a:cubicBezTo>
                    <a:pt x="842" y="118"/>
                    <a:pt x="842" y="118"/>
                    <a:pt x="842" y="118"/>
                  </a:cubicBezTo>
                  <a:cubicBezTo>
                    <a:pt x="824" y="153"/>
                    <a:pt x="824" y="153"/>
                    <a:pt x="824" y="153"/>
                  </a:cubicBezTo>
                  <a:cubicBezTo>
                    <a:pt x="823" y="153"/>
                    <a:pt x="823" y="153"/>
                    <a:pt x="823" y="153"/>
                  </a:cubicBezTo>
                  <a:cubicBezTo>
                    <a:pt x="804" y="118"/>
                    <a:pt x="804" y="118"/>
                    <a:pt x="804" y="118"/>
                  </a:cubicBezTo>
                  <a:cubicBezTo>
                    <a:pt x="796" y="118"/>
                    <a:pt x="796" y="118"/>
                    <a:pt x="796" y="118"/>
                  </a:cubicBezTo>
                  <a:cubicBezTo>
                    <a:pt x="819" y="158"/>
                    <a:pt x="819" y="158"/>
                    <a:pt x="819" y="158"/>
                  </a:cubicBezTo>
                  <a:cubicBezTo>
                    <a:pt x="821" y="158"/>
                    <a:pt x="821" y="158"/>
                    <a:pt x="821" y="158"/>
                  </a:cubicBezTo>
                  <a:cubicBezTo>
                    <a:pt x="819" y="161"/>
                    <a:pt x="817" y="163"/>
                    <a:pt x="816" y="164"/>
                  </a:cubicBezTo>
                  <a:cubicBezTo>
                    <a:pt x="814" y="165"/>
                    <a:pt x="811" y="166"/>
                    <a:pt x="807" y="166"/>
                  </a:cubicBezTo>
                  <a:cubicBezTo>
                    <a:pt x="806" y="166"/>
                    <a:pt x="805" y="166"/>
                    <a:pt x="804" y="166"/>
                  </a:cubicBezTo>
                  <a:cubicBezTo>
                    <a:pt x="804" y="172"/>
                    <a:pt x="804" y="172"/>
                    <a:pt x="804" y="172"/>
                  </a:cubicBezTo>
                  <a:cubicBezTo>
                    <a:pt x="805" y="172"/>
                    <a:pt x="806" y="172"/>
                    <a:pt x="807" y="172"/>
                  </a:cubicBezTo>
                  <a:cubicBezTo>
                    <a:pt x="811" y="172"/>
                    <a:pt x="813" y="171"/>
                    <a:pt x="815" y="171"/>
                  </a:cubicBezTo>
                  <a:cubicBezTo>
                    <a:pt x="817" y="171"/>
                    <a:pt x="818" y="170"/>
                    <a:pt x="820" y="169"/>
                  </a:cubicBezTo>
                  <a:cubicBezTo>
                    <a:pt x="821" y="168"/>
                    <a:pt x="823" y="166"/>
                    <a:pt x="824" y="164"/>
                  </a:cubicBezTo>
                  <a:cubicBezTo>
                    <a:pt x="826" y="162"/>
                    <a:pt x="827" y="159"/>
                    <a:pt x="830" y="155"/>
                  </a:cubicBezTo>
                  <a:lnTo>
                    <a:pt x="849" y="118"/>
                  </a:lnTo>
                  <a:close/>
                </a:path>
              </a:pathLst>
            </a:custGeom>
            <a:solidFill>
              <a:srgbClr val="00449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Arial"/>
                <a:buNone/>
              </a:pPr>
              <a:endParaRPr sz="2444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20"/>
            <p:cNvSpPr/>
            <p:nvPr/>
          </p:nvSpPr>
          <p:spPr>
            <a:xfrm>
              <a:off x="-121" y="2939"/>
              <a:ext cx="1582" cy="112"/>
            </a:xfrm>
            <a:custGeom>
              <a:avLst/>
              <a:gdLst/>
              <a:ahLst/>
              <a:cxnLst/>
              <a:rect l="l" t="t" r="r" b="b"/>
              <a:pathLst>
                <a:path w="605" h="43" extrusionOk="0">
                  <a:moveTo>
                    <a:pt x="587" y="10"/>
                  </a:moveTo>
                  <a:cubicBezTo>
                    <a:pt x="593" y="33"/>
                    <a:pt x="593" y="33"/>
                    <a:pt x="593" y="33"/>
                  </a:cubicBezTo>
                  <a:cubicBezTo>
                    <a:pt x="596" y="33"/>
                    <a:pt x="596" y="33"/>
                    <a:pt x="596" y="33"/>
                  </a:cubicBezTo>
                  <a:cubicBezTo>
                    <a:pt x="593" y="43"/>
                    <a:pt x="593" y="43"/>
                    <a:pt x="593" y="43"/>
                  </a:cubicBezTo>
                  <a:cubicBezTo>
                    <a:pt x="596" y="43"/>
                    <a:pt x="596" y="43"/>
                    <a:pt x="596" y="43"/>
                  </a:cubicBezTo>
                  <a:cubicBezTo>
                    <a:pt x="605" y="10"/>
                    <a:pt x="605" y="10"/>
                    <a:pt x="605" y="10"/>
                  </a:cubicBezTo>
                  <a:cubicBezTo>
                    <a:pt x="602" y="10"/>
                    <a:pt x="602" y="10"/>
                    <a:pt x="602" y="10"/>
                  </a:cubicBezTo>
                  <a:cubicBezTo>
                    <a:pt x="597" y="30"/>
                    <a:pt x="597" y="30"/>
                    <a:pt x="597" y="30"/>
                  </a:cubicBezTo>
                  <a:cubicBezTo>
                    <a:pt x="595" y="30"/>
                    <a:pt x="595" y="30"/>
                    <a:pt x="595" y="30"/>
                  </a:cubicBezTo>
                  <a:cubicBezTo>
                    <a:pt x="590" y="10"/>
                    <a:pt x="590" y="10"/>
                    <a:pt x="590" y="10"/>
                  </a:cubicBezTo>
                  <a:lnTo>
                    <a:pt x="587" y="10"/>
                  </a:lnTo>
                  <a:close/>
                  <a:moveTo>
                    <a:pt x="585" y="13"/>
                  </a:moveTo>
                  <a:cubicBezTo>
                    <a:pt x="585" y="10"/>
                    <a:pt x="585" y="10"/>
                    <a:pt x="585" y="10"/>
                  </a:cubicBezTo>
                  <a:cubicBezTo>
                    <a:pt x="578" y="10"/>
                    <a:pt x="578" y="10"/>
                    <a:pt x="578" y="10"/>
                  </a:cubicBezTo>
                  <a:cubicBezTo>
                    <a:pt x="578" y="3"/>
                    <a:pt x="578" y="3"/>
                    <a:pt x="578" y="3"/>
                  </a:cubicBezTo>
                  <a:cubicBezTo>
                    <a:pt x="576" y="3"/>
                    <a:pt x="576" y="3"/>
                    <a:pt x="576" y="3"/>
                  </a:cubicBezTo>
                  <a:cubicBezTo>
                    <a:pt x="576" y="10"/>
                    <a:pt x="576" y="10"/>
                    <a:pt x="576" y="10"/>
                  </a:cubicBezTo>
                  <a:cubicBezTo>
                    <a:pt x="572" y="10"/>
                    <a:pt x="572" y="10"/>
                    <a:pt x="572" y="10"/>
                  </a:cubicBezTo>
                  <a:cubicBezTo>
                    <a:pt x="572" y="13"/>
                    <a:pt x="572" y="13"/>
                    <a:pt x="572" y="13"/>
                  </a:cubicBezTo>
                  <a:cubicBezTo>
                    <a:pt x="576" y="13"/>
                    <a:pt x="576" y="13"/>
                    <a:pt x="576" y="13"/>
                  </a:cubicBezTo>
                  <a:cubicBezTo>
                    <a:pt x="576" y="27"/>
                    <a:pt x="576" y="27"/>
                    <a:pt x="576" y="27"/>
                  </a:cubicBezTo>
                  <a:cubicBezTo>
                    <a:pt x="576" y="31"/>
                    <a:pt x="577" y="33"/>
                    <a:pt x="581" y="33"/>
                  </a:cubicBezTo>
                  <a:cubicBezTo>
                    <a:pt x="583" y="33"/>
                    <a:pt x="585" y="33"/>
                    <a:pt x="585" y="33"/>
                  </a:cubicBezTo>
                  <a:cubicBezTo>
                    <a:pt x="585" y="30"/>
                    <a:pt x="585" y="30"/>
                    <a:pt x="585" y="30"/>
                  </a:cubicBezTo>
                  <a:cubicBezTo>
                    <a:pt x="585" y="30"/>
                    <a:pt x="583" y="31"/>
                    <a:pt x="581" y="31"/>
                  </a:cubicBezTo>
                  <a:cubicBezTo>
                    <a:pt x="579" y="31"/>
                    <a:pt x="578" y="29"/>
                    <a:pt x="578" y="26"/>
                  </a:cubicBezTo>
                  <a:cubicBezTo>
                    <a:pt x="578" y="13"/>
                    <a:pt x="578" y="13"/>
                    <a:pt x="578" y="13"/>
                  </a:cubicBezTo>
                  <a:lnTo>
                    <a:pt x="585" y="13"/>
                  </a:lnTo>
                  <a:close/>
                  <a:moveTo>
                    <a:pt x="565" y="5"/>
                  </a:moveTo>
                  <a:cubicBezTo>
                    <a:pt x="568" y="5"/>
                    <a:pt x="568" y="5"/>
                    <a:pt x="568" y="5"/>
                  </a:cubicBezTo>
                  <a:cubicBezTo>
                    <a:pt x="568" y="1"/>
                    <a:pt x="568" y="1"/>
                    <a:pt x="568" y="1"/>
                  </a:cubicBezTo>
                  <a:cubicBezTo>
                    <a:pt x="565" y="1"/>
                    <a:pt x="565" y="1"/>
                    <a:pt x="565" y="1"/>
                  </a:cubicBezTo>
                  <a:lnTo>
                    <a:pt x="565" y="5"/>
                  </a:lnTo>
                  <a:close/>
                  <a:moveTo>
                    <a:pt x="565" y="33"/>
                  </a:moveTo>
                  <a:cubicBezTo>
                    <a:pt x="568" y="33"/>
                    <a:pt x="568" y="33"/>
                    <a:pt x="568" y="33"/>
                  </a:cubicBezTo>
                  <a:cubicBezTo>
                    <a:pt x="568" y="10"/>
                    <a:pt x="568" y="10"/>
                    <a:pt x="568" y="10"/>
                  </a:cubicBezTo>
                  <a:cubicBezTo>
                    <a:pt x="565" y="10"/>
                    <a:pt x="565" y="10"/>
                    <a:pt x="565" y="10"/>
                  </a:cubicBezTo>
                  <a:lnTo>
                    <a:pt x="565" y="33"/>
                  </a:lnTo>
                  <a:close/>
                  <a:moveTo>
                    <a:pt x="545" y="33"/>
                  </a:moveTo>
                  <a:cubicBezTo>
                    <a:pt x="545" y="17"/>
                    <a:pt x="545" y="17"/>
                    <a:pt x="545" y="17"/>
                  </a:cubicBezTo>
                  <a:cubicBezTo>
                    <a:pt x="545" y="17"/>
                    <a:pt x="548" y="12"/>
                    <a:pt x="551" y="12"/>
                  </a:cubicBezTo>
                  <a:cubicBezTo>
                    <a:pt x="555" y="12"/>
                    <a:pt x="556" y="14"/>
                    <a:pt x="556" y="20"/>
                  </a:cubicBezTo>
                  <a:cubicBezTo>
                    <a:pt x="556" y="33"/>
                    <a:pt x="556" y="33"/>
                    <a:pt x="556" y="33"/>
                  </a:cubicBezTo>
                  <a:cubicBezTo>
                    <a:pt x="559" y="33"/>
                    <a:pt x="559" y="33"/>
                    <a:pt x="559" y="33"/>
                  </a:cubicBezTo>
                  <a:cubicBezTo>
                    <a:pt x="559" y="19"/>
                    <a:pt x="559" y="19"/>
                    <a:pt x="559" y="19"/>
                  </a:cubicBezTo>
                  <a:cubicBezTo>
                    <a:pt x="559" y="13"/>
                    <a:pt x="557" y="10"/>
                    <a:pt x="552" y="10"/>
                  </a:cubicBezTo>
                  <a:cubicBezTo>
                    <a:pt x="548" y="10"/>
                    <a:pt x="545" y="14"/>
                    <a:pt x="545" y="14"/>
                  </a:cubicBezTo>
                  <a:cubicBezTo>
                    <a:pt x="545" y="10"/>
                    <a:pt x="545" y="10"/>
                    <a:pt x="545" y="10"/>
                  </a:cubicBezTo>
                  <a:cubicBezTo>
                    <a:pt x="542" y="10"/>
                    <a:pt x="542" y="10"/>
                    <a:pt x="542" y="10"/>
                  </a:cubicBezTo>
                  <a:cubicBezTo>
                    <a:pt x="542" y="33"/>
                    <a:pt x="542" y="33"/>
                    <a:pt x="542" y="33"/>
                  </a:cubicBezTo>
                  <a:lnTo>
                    <a:pt x="545" y="33"/>
                  </a:lnTo>
                  <a:close/>
                  <a:moveTo>
                    <a:pt x="533" y="10"/>
                  </a:moveTo>
                  <a:cubicBezTo>
                    <a:pt x="533" y="26"/>
                    <a:pt x="533" y="26"/>
                    <a:pt x="533" y="26"/>
                  </a:cubicBezTo>
                  <a:cubicBezTo>
                    <a:pt x="533" y="26"/>
                    <a:pt x="530" y="31"/>
                    <a:pt x="527" y="31"/>
                  </a:cubicBezTo>
                  <a:cubicBezTo>
                    <a:pt x="523" y="31"/>
                    <a:pt x="522" y="28"/>
                    <a:pt x="522" y="23"/>
                  </a:cubicBezTo>
                  <a:cubicBezTo>
                    <a:pt x="522" y="10"/>
                    <a:pt x="522" y="10"/>
                    <a:pt x="522" y="10"/>
                  </a:cubicBezTo>
                  <a:cubicBezTo>
                    <a:pt x="519" y="10"/>
                    <a:pt x="519" y="10"/>
                    <a:pt x="519" y="10"/>
                  </a:cubicBezTo>
                  <a:cubicBezTo>
                    <a:pt x="519" y="24"/>
                    <a:pt x="519" y="24"/>
                    <a:pt x="519" y="24"/>
                  </a:cubicBezTo>
                  <a:cubicBezTo>
                    <a:pt x="519" y="30"/>
                    <a:pt x="521" y="33"/>
                    <a:pt x="526" y="33"/>
                  </a:cubicBezTo>
                  <a:cubicBezTo>
                    <a:pt x="530" y="33"/>
                    <a:pt x="533" y="29"/>
                    <a:pt x="533" y="29"/>
                  </a:cubicBezTo>
                  <a:cubicBezTo>
                    <a:pt x="533" y="33"/>
                    <a:pt x="533" y="33"/>
                    <a:pt x="533" y="33"/>
                  </a:cubicBezTo>
                  <a:cubicBezTo>
                    <a:pt x="536" y="33"/>
                    <a:pt x="536" y="33"/>
                    <a:pt x="536" y="33"/>
                  </a:cubicBezTo>
                  <a:cubicBezTo>
                    <a:pt x="536" y="10"/>
                    <a:pt x="536" y="10"/>
                    <a:pt x="536" y="10"/>
                  </a:cubicBezTo>
                  <a:lnTo>
                    <a:pt x="533" y="10"/>
                  </a:lnTo>
                  <a:close/>
                  <a:moveTo>
                    <a:pt x="500" y="33"/>
                  </a:moveTo>
                  <a:cubicBezTo>
                    <a:pt x="500" y="19"/>
                    <a:pt x="500" y="19"/>
                    <a:pt x="500" y="19"/>
                  </a:cubicBezTo>
                  <a:cubicBezTo>
                    <a:pt x="500" y="17"/>
                    <a:pt x="500" y="16"/>
                    <a:pt x="500" y="16"/>
                  </a:cubicBezTo>
                  <a:cubicBezTo>
                    <a:pt x="500" y="16"/>
                    <a:pt x="503" y="12"/>
                    <a:pt x="506" y="12"/>
                  </a:cubicBezTo>
                  <a:cubicBezTo>
                    <a:pt x="509" y="12"/>
                    <a:pt x="511" y="14"/>
                    <a:pt x="511" y="20"/>
                  </a:cubicBezTo>
                  <a:cubicBezTo>
                    <a:pt x="511" y="33"/>
                    <a:pt x="511" y="33"/>
                    <a:pt x="511" y="33"/>
                  </a:cubicBezTo>
                  <a:cubicBezTo>
                    <a:pt x="513" y="33"/>
                    <a:pt x="513" y="33"/>
                    <a:pt x="513" y="33"/>
                  </a:cubicBezTo>
                  <a:cubicBezTo>
                    <a:pt x="513" y="19"/>
                    <a:pt x="513" y="19"/>
                    <a:pt x="513" y="19"/>
                  </a:cubicBezTo>
                  <a:cubicBezTo>
                    <a:pt x="513" y="13"/>
                    <a:pt x="511" y="10"/>
                    <a:pt x="506" y="10"/>
                  </a:cubicBezTo>
                  <a:cubicBezTo>
                    <a:pt x="503" y="10"/>
                    <a:pt x="500" y="14"/>
                    <a:pt x="500" y="14"/>
                  </a:cubicBezTo>
                  <a:cubicBezTo>
                    <a:pt x="500" y="14"/>
                    <a:pt x="498" y="10"/>
                    <a:pt x="494" y="10"/>
                  </a:cubicBezTo>
                  <a:cubicBezTo>
                    <a:pt x="490" y="10"/>
                    <a:pt x="487" y="14"/>
                    <a:pt x="487" y="14"/>
                  </a:cubicBezTo>
                  <a:cubicBezTo>
                    <a:pt x="487" y="10"/>
                    <a:pt x="487" y="10"/>
                    <a:pt x="487" y="10"/>
                  </a:cubicBezTo>
                  <a:cubicBezTo>
                    <a:pt x="484" y="10"/>
                    <a:pt x="484" y="10"/>
                    <a:pt x="484" y="10"/>
                  </a:cubicBezTo>
                  <a:cubicBezTo>
                    <a:pt x="484" y="33"/>
                    <a:pt x="484" y="33"/>
                    <a:pt x="484" y="33"/>
                  </a:cubicBezTo>
                  <a:cubicBezTo>
                    <a:pt x="487" y="33"/>
                    <a:pt x="487" y="33"/>
                    <a:pt x="487" y="33"/>
                  </a:cubicBezTo>
                  <a:cubicBezTo>
                    <a:pt x="487" y="17"/>
                    <a:pt x="487" y="17"/>
                    <a:pt x="487" y="17"/>
                  </a:cubicBezTo>
                  <a:cubicBezTo>
                    <a:pt x="487" y="17"/>
                    <a:pt x="490" y="12"/>
                    <a:pt x="493" y="12"/>
                  </a:cubicBezTo>
                  <a:cubicBezTo>
                    <a:pt x="496" y="12"/>
                    <a:pt x="498" y="14"/>
                    <a:pt x="498" y="20"/>
                  </a:cubicBezTo>
                  <a:cubicBezTo>
                    <a:pt x="498" y="33"/>
                    <a:pt x="498" y="33"/>
                    <a:pt x="498" y="33"/>
                  </a:cubicBezTo>
                  <a:lnTo>
                    <a:pt x="500" y="33"/>
                  </a:lnTo>
                  <a:close/>
                  <a:moveTo>
                    <a:pt x="465" y="33"/>
                  </a:moveTo>
                  <a:cubicBezTo>
                    <a:pt x="465" y="19"/>
                    <a:pt x="465" y="19"/>
                    <a:pt x="465" y="19"/>
                  </a:cubicBezTo>
                  <a:cubicBezTo>
                    <a:pt x="465" y="17"/>
                    <a:pt x="465" y="16"/>
                    <a:pt x="465" y="16"/>
                  </a:cubicBezTo>
                  <a:cubicBezTo>
                    <a:pt x="465" y="16"/>
                    <a:pt x="468" y="12"/>
                    <a:pt x="471" y="12"/>
                  </a:cubicBezTo>
                  <a:cubicBezTo>
                    <a:pt x="474" y="12"/>
                    <a:pt x="475" y="14"/>
                    <a:pt x="475" y="20"/>
                  </a:cubicBezTo>
                  <a:cubicBezTo>
                    <a:pt x="475" y="33"/>
                    <a:pt x="475" y="33"/>
                    <a:pt x="475" y="33"/>
                  </a:cubicBezTo>
                  <a:cubicBezTo>
                    <a:pt x="478" y="33"/>
                    <a:pt x="478" y="33"/>
                    <a:pt x="478" y="33"/>
                  </a:cubicBezTo>
                  <a:cubicBezTo>
                    <a:pt x="478" y="19"/>
                    <a:pt x="478" y="19"/>
                    <a:pt x="478" y="19"/>
                  </a:cubicBezTo>
                  <a:cubicBezTo>
                    <a:pt x="478" y="13"/>
                    <a:pt x="476" y="10"/>
                    <a:pt x="471" y="10"/>
                  </a:cubicBezTo>
                  <a:cubicBezTo>
                    <a:pt x="467" y="10"/>
                    <a:pt x="464" y="14"/>
                    <a:pt x="464" y="14"/>
                  </a:cubicBezTo>
                  <a:cubicBezTo>
                    <a:pt x="464" y="14"/>
                    <a:pt x="463" y="10"/>
                    <a:pt x="459" y="10"/>
                  </a:cubicBezTo>
                  <a:cubicBezTo>
                    <a:pt x="455" y="10"/>
                    <a:pt x="452" y="14"/>
                    <a:pt x="452" y="14"/>
                  </a:cubicBezTo>
                  <a:cubicBezTo>
                    <a:pt x="452" y="10"/>
                    <a:pt x="452" y="10"/>
                    <a:pt x="452" y="10"/>
                  </a:cubicBezTo>
                  <a:cubicBezTo>
                    <a:pt x="449" y="10"/>
                    <a:pt x="449" y="10"/>
                    <a:pt x="449" y="10"/>
                  </a:cubicBezTo>
                  <a:cubicBezTo>
                    <a:pt x="449" y="33"/>
                    <a:pt x="449" y="33"/>
                    <a:pt x="449" y="33"/>
                  </a:cubicBezTo>
                  <a:cubicBezTo>
                    <a:pt x="452" y="33"/>
                    <a:pt x="452" y="33"/>
                    <a:pt x="452" y="33"/>
                  </a:cubicBezTo>
                  <a:cubicBezTo>
                    <a:pt x="452" y="17"/>
                    <a:pt x="452" y="17"/>
                    <a:pt x="452" y="17"/>
                  </a:cubicBezTo>
                  <a:cubicBezTo>
                    <a:pt x="452" y="17"/>
                    <a:pt x="455" y="12"/>
                    <a:pt x="458" y="12"/>
                  </a:cubicBezTo>
                  <a:cubicBezTo>
                    <a:pt x="461" y="12"/>
                    <a:pt x="463" y="14"/>
                    <a:pt x="463" y="20"/>
                  </a:cubicBezTo>
                  <a:cubicBezTo>
                    <a:pt x="463" y="33"/>
                    <a:pt x="463" y="33"/>
                    <a:pt x="463" y="33"/>
                  </a:cubicBezTo>
                  <a:lnTo>
                    <a:pt x="465" y="33"/>
                  </a:lnTo>
                  <a:close/>
                  <a:moveTo>
                    <a:pt x="435" y="31"/>
                  </a:moveTo>
                  <a:cubicBezTo>
                    <a:pt x="429" y="31"/>
                    <a:pt x="429" y="27"/>
                    <a:pt x="429" y="21"/>
                  </a:cubicBezTo>
                  <a:cubicBezTo>
                    <a:pt x="429" y="15"/>
                    <a:pt x="430" y="12"/>
                    <a:pt x="435" y="12"/>
                  </a:cubicBezTo>
                  <a:cubicBezTo>
                    <a:pt x="440" y="12"/>
                    <a:pt x="441" y="15"/>
                    <a:pt x="441" y="21"/>
                  </a:cubicBezTo>
                  <a:cubicBezTo>
                    <a:pt x="441" y="27"/>
                    <a:pt x="440" y="31"/>
                    <a:pt x="435" y="31"/>
                  </a:cubicBezTo>
                  <a:moveTo>
                    <a:pt x="435" y="10"/>
                  </a:moveTo>
                  <a:cubicBezTo>
                    <a:pt x="428" y="10"/>
                    <a:pt x="426" y="14"/>
                    <a:pt x="426" y="21"/>
                  </a:cubicBezTo>
                  <a:cubicBezTo>
                    <a:pt x="426" y="28"/>
                    <a:pt x="427" y="33"/>
                    <a:pt x="435" y="33"/>
                  </a:cubicBezTo>
                  <a:cubicBezTo>
                    <a:pt x="443" y="33"/>
                    <a:pt x="443" y="28"/>
                    <a:pt x="443" y="21"/>
                  </a:cubicBezTo>
                  <a:cubicBezTo>
                    <a:pt x="443" y="14"/>
                    <a:pt x="442" y="10"/>
                    <a:pt x="435" y="10"/>
                  </a:cubicBezTo>
                  <a:moveTo>
                    <a:pt x="422" y="30"/>
                  </a:moveTo>
                  <a:cubicBezTo>
                    <a:pt x="422" y="30"/>
                    <a:pt x="418" y="31"/>
                    <a:pt x="415" y="31"/>
                  </a:cubicBezTo>
                  <a:cubicBezTo>
                    <a:pt x="408" y="31"/>
                    <a:pt x="407" y="25"/>
                    <a:pt x="407" y="17"/>
                  </a:cubicBezTo>
                  <a:cubicBezTo>
                    <a:pt x="407" y="9"/>
                    <a:pt x="408" y="4"/>
                    <a:pt x="415" y="4"/>
                  </a:cubicBezTo>
                  <a:cubicBezTo>
                    <a:pt x="418" y="4"/>
                    <a:pt x="422" y="4"/>
                    <a:pt x="422" y="4"/>
                  </a:cubicBezTo>
                  <a:cubicBezTo>
                    <a:pt x="422" y="2"/>
                    <a:pt x="422" y="2"/>
                    <a:pt x="422" y="2"/>
                  </a:cubicBezTo>
                  <a:cubicBezTo>
                    <a:pt x="422" y="2"/>
                    <a:pt x="418" y="1"/>
                    <a:pt x="414" y="1"/>
                  </a:cubicBezTo>
                  <a:cubicBezTo>
                    <a:pt x="406" y="1"/>
                    <a:pt x="404" y="7"/>
                    <a:pt x="404" y="17"/>
                  </a:cubicBezTo>
                  <a:cubicBezTo>
                    <a:pt x="404" y="27"/>
                    <a:pt x="406" y="33"/>
                    <a:pt x="414" y="33"/>
                  </a:cubicBezTo>
                  <a:cubicBezTo>
                    <a:pt x="418" y="33"/>
                    <a:pt x="422" y="32"/>
                    <a:pt x="422" y="32"/>
                  </a:cubicBezTo>
                  <a:lnTo>
                    <a:pt x="422" y="30"/>
                  </a:lnTo>
                  <a:close/>
                  <a:moveTo>
                    <a:pt x="374" y="33"/>
                  </a:moveTo>
                  <a:cubicBezTo>
                    <a:pt x="374" y="17"/>
                    <a:pt x="374" y="17"/>
                    <a:pt x="374" y="17"/>
                  </a:cubicBezTo>
                  <a:cubicBezTo>
                    <a:pt x="374" y="17"/>
                    <a:pt x="377" y="12"/>
                    <a:pt x="381" y="12"/>
                  </a:cubicBezTo>
                  <a:cubicBezTo>
                    <a:pt x="384" y="12"/>
                    <a:pt x="385" y="14"/>
                    <a:pt x="385" y="20"/>
                  </a:cubicBezTo>
                  <a:cubicBezTo>
                    <a:pt x="385" y="33"/>
                    <a:pt x="385" y="33"/>
                    <a:pt x="385" y="33"/>
                  </a:cubicBezTo>
                  <a:cubicBezTo>
                    <a:pt x="388" y="33"/>
                    <a:pt x="388" y="33"/>
                    <a:pt x="388" y="33"/>
                  </a:cubicBezTo>
                  <a:cubicBezTo>
                    <a:pt x="388" y="19"/>
                    <a:pt x="388" y="19"/>
                    <a:pt x="388" y="19"/>
                  </a:cubicBezTo>
                  <a:cubicBezTo>
                    <a:pt x="388" y="13"/>
                    <a:pt x="386" y="10"/>
                    <a:pt x="381" y="10"/>
                  </a:cubicBezTo>
                  <a:cubicBezTo>
                    <a:pt x="377" y="10"/>
                    <a:pt x="374" y="14"/>
                    <a:pt x="374" y="14"/>
                  </a:cubicBezTo>
                  <a:cubicBezTo>
                    <a:pt x="374" y="10"/>
                    <a:pt x="374" y="10"/>
                    <a:pt x="374" y="10"/>
                  </a:cubicBezTo>
                  <a:cubicBezTo>
                    <a:pt x="372" y="10"/>
                    <a:pt x="372" y="10"/>
                    <a:pt x="372" y="10"/>
                  </a:cubicBezTo>
                  <a:cubicBezTo>
                    <a:pt x="372" y="33"/>
                    <a:pt x="372" y="33"/>
                    <a:pt x="372" y="33"/>
                  </a:cubicBezTo>
                  <a:lnTo>
                    <a:pt x="374" y="33"/>
                  </a:lnTo>
                  <a:close/>
                  <a:moveTo>
                    <a:pt x="357" y="31"/>
                  </a:moveTo>
                  <a:cubicBezTo>
                    <a:pt x="352" y="31"/>
                    <a:pt x="351" y="27"/>
                    <a:pt x="351" y="21"/>
                  </a:cubicBezTo>
                  <a:cubicBezTo>
                    <a:pt x="351" y="15"/>
                    <a:pt x="352" y="12"/>
                    <a:pt x="357" y="12"/>
                  </a:cubicBezTo>
                  <a:cubicBezTo>
                    <a:pt x="362" y="12"/>
                    <a:pt x="363" y="15"/>
                    <a:pt x="363" y="21"/>
                  </a:cubicBezTo>
                  <a:cubicBezTo>
                    <a:pt x="363" y="27"/>
                    <a:pt x="363" y="31"/>
                    <a:pt x="357" y="31"/>
                  </a:cubicBezTo>
                  <a:moveTo>
                    <a:pt x="357" y="10"/>
                  </a:moveTo>
                  <a:cubicBezTo>
                    <a:pt x="350" y="10"/>
                    <a:pt x="349" y="14"/>
                    <a:pt x="349" y="21"/>
                  </a:cubicBezTo>
                  <a:cubicBezTo>
                    <a:pt x="349" y="28"/>
                    <a:pt x="349" y="33"/>
                    <a:pt x="357" y="33"/>
                  </a:cubicBezTo>
                  <a:cubicBezTo>
                    <a:pt x="365" y="33"/>
                    <a:pt x="366" y="28"/>
                    <a:pt x="366" y="21"/>
                  </a:cubicBezTo>
                  <a:cubicBezTo>
                    <a:pt x="366" y="14"/>
                    <a:pt x="364" y="10"/>
                    <a:pt x="357" y="10"/>
                  </a:cubicBezTo>
                  <a:moveTo>
                    <a:pt x="340" y="5"/>
                  </a:moveTo>
                  <a:cubicBezTo>
                    <a:pt x="343" y="5"/>
                    <a:pt x="343" y="5"/>
                    <a:pt x="343" y="5"/>
                  </a:cubicBezTo>
                  <a:cubicBezTo>
                    <a:pt x="343" y="1"/>
                    <a:pt x="343" y="1"/>
                    <a:pt x="343" y="1"/>
                  </a:cubicBezTo>
                  <a:cubicBezTo>
                    <a:pt x="340" y="1"/>
                    <a:pt x="340" y="1"/>
                    <a:pt x="340" y="1"/>
                  </a:cubicBezTo>
                  <a:lnTo>
                    <a:pt x="340" y="5"/>
                  </a:lnTo>
                  <a:close/>
                  <a:moveTo>
                    <a:pt x="340" y="33"/>
                  </a:moveTo>
                  <a:cubicBezTo>
                    <a:pt x="343" y="33"/>
                    <a:pt x="343" y="33"/>
                    <a:pt x="343" y="33"/>
                  </a:cubicBezTo>
                  <a:cubicBezTo>
                    <a:pt x="343" y="10"/>
                    <a:pt x="343" y="10"/>
                    <a:pt x="343" y="10"/>
                  </a:cubicBezTo>
                  <a:cubicBezTo>
                    <a:pt x="340" y="10"/>
                    <a:pt x="340" y="10"/>
                    <a:pt x="340" y="10"/>
                  </a:cubicBezTo>
                  <a:lnTo>
                    <a:pt x="340" y="33"/>
                  </a:lnTo>
                  <a:close/>
                  <a:moveTo>
                    <a:pt x="336" y="13"/>
                  </a:moveTo>
                  <a:cubicBezTo>
                    <a:pt x="336" y="10"/>
                    <a:pt x="336" y="10"/>
                    <a:pt x="336" y="10"/>
                  </a:cubicBezTo>
                  <a:cubicBezTo>
                    <a:pt x="329" y="10"/>
                    <a:pt x="329" y="10"/>
                    <a:pt x="329" y="10"/>
                  </a:cubicBezTo>
                  <a:cubicBezTo>
                    <a:pt x="329" y="3"/>
                    <a:pt x="329" y="3"/>
                    <a:pt x="329" y="3"/>
                  </a:cubicBezTo>
                  <a:cubicBezTo>
                    <a:pt x="326" y="3"/>
                    <a:pt x="326" y="3"/>
                    <a:pt x="326" y="3"/>
                  </a:cubicBezTo>
                  <a:cubicBezTo>
                    <a:pt x="326" y="10"/>
                    <a:pt x="326" y="10"/>
                    <a:pt x="326" y="10"/>
                  </a:cubicBezTo>
                  <a:cubicBezTo>
                    <a:pt x="323" y="10"/>
                    <a:pt x="323" y="10"/>
                    <a:pt x="323" y="10"/>
                  </a:cubicBezTo>
                  <a:cubicBezTo>
                    <a:pt x="323" y="13"/>
                    <a:pt x="323" y="13"/>
                    <a:pt x="323" y="13"/>
                  </a:cubicBezTo>
                  <a:cubicBezTo>
                    <a:pt x="326" y="13"/>
                    <a:pt x="326" y="13"/>
                    <a:pt x="326" y="13"/>
                  </a:cubicBezTo>
                  <a:cubicBezTo>
                    <a:pt x="326" y="27"/>
                    <a:pt x="326" y="27"/>
                    <a:pt x="326" y="27"/>
                  </a:cubicBezTo>
                  <a:cubicBezTo>
                    <a:pt x="326" y="31"/>
                    <a:pt x="328" y="33"/>
                    <a:pt x="332" y="33"/>
                  </a:cubicBezTo>
                  <a:cubicBezTo>
                    <a:pt x="333" y="33"/>
                    <a:pt x="336" y="33"/>
                    <a:pt x="336" y="33"/>
                  </a:cubicBezTo>
                  <a:cubicBezTo>
                    <a:pt x="336" y="30"/>
                    <a:pt x="336" y="30"/>
                    <a:pt x="336" y="30"/>
                  </a:cubicBezTo>
                  <a:cubicBezTo>
                    <a:pt x="336" y="30"/>
                    <a:pt x="333" y="31"/>
                    <a:pt x="332" y="31"/>
                  </a:cubicBezTo>
                  <a:cubicBezTo>
                    <a:pt x="330" y="31"/>
                    <a:pt x="329" y="29"/>
                    <a:pt x="329" y="26"/>
                  </a:cubicBezTo>
                  <a:cubicBezTo>
                    <a:pt x="329" y="13"/>
                    <a:pt x="329" y="13"/>
                    <a:pt x="329" y="13"/>
                  </a:cubicBezTo>
                  <a:lnTo>
                    <a:pt x="336" y="13"/>
                  </a:lnTo>
                  <a:close/>
                  <a:moveTo>
                    <a:pt x="311" y="12"/>
                  </a:moveTo>
                  <a:cubicBezTo>
                    <a:pt x="312" y="12"/>
                    <a:pt x="316" y="13"/>
                    <a:pt x="316" y="13"/>
                  </a:cubicBezTo>
                  <a:cubicBezTo>
                    <a:pt x="316" y="26"/>
                    <a:pt x="316" y="26"/>
                    <a:pt x="316" y="26"/>
                  </a:cubicBezTo>
                  <a:cubicBezTo>
                    <a:pt x="316" y="26"/>
                    <a:pt x="313" y="31"/>
                    <a:pt x="309" y="31"/>
                  </a:cubicBezTo>
                  <a:cubicBezTo>
                    <a:pt x="306" y="31"/>
                    <a:pt x="305" y="27"/>
                    <a:pt x="305" y="22"/>
                  </a:cubicBezTo>
                  <a:cubicBezTo>
                    <a:pt x="305" y="16"/>
                    <a:pt x="306" y="12"/>
                    <a:pt x="311" y="12"/>
                  </a:cubicBezTo>
                  <a:moveTo>
                    <a:pt x="309" y="33"/>
                  </a:moveTo>
                  <a:cubicBezTo>
                    <a:pt x="313" y="33"/>
                    <a:pt x="316" y="29"/>
                    <a:pt x="316" y="29"/>
                  </a:cubicBezTo>
                  <a:cubicBezTo>
                    <a:pt x="316" y="31"/>
                    <a:pt x="316" y="33"/>
                    <a:pt x="316" y="33"/>
                  </a:cubicBezTo>
                  <a:cubicBezTo>
                    <a:pt x="319" y="33"/>
                    <a:pt x="319" y="33"/>
                    <a:pt x="319" y="33"/>
                  </a:cubicBezTo>
                  <a:cubicBezTo>
                    <a:pt x="319" y="33"/>
                    <a:pt x="318" y="30"/>
                    <a:pt x="318" y="27"/>
                  </a:cubicBezTo>
                  <a:cubicBezTo>
                    <a:pt x="318" y="11"/>
                    <a:pt x="318" y="11"/>
                    <a:pt x="318" y="11"/>
                  </a:cubicBezTo>
                  <a:cubicBezTo>
                    <a:pt x="318" y="11"/>
                    <a:pt x="313" y="10"/>
                    <a:pt x="311" y="10"/>
                  </a:cubicBezTo>
                  <a:cubicBezTo>
                    <a:pt x="304" y="10"/>
                    <a:pt x="302" y="15"/>
                    <a:pt x="302" y="22"/>
                  </a:cubicBezTo>
                  <a:cubicBezTo>
                    <a:pt x="302" y="29"/>
                    <a:pt x="304" y="33"/>
                    <a:pt x="309" y="33"/>
                  </a:cubicBezTo>
                  <a:moveTo>
                    <a:pt x="281" y="10"/>
                  </a:moveTo>
                  <a:cubicBezTo>
                    <a:pt x="287" y="33"/>
                    <a:pt x="287" y="33"/>
                    <a:pt x="287" y="33"/>
                  </a:cubicBezTo>
                  <a:cubicBezTo>
                    <a:pt x="292" y="33"/>
                    <a:pt x="292" y="33"/>
                    <a:pt x="292" y="33"/>
                  </a:cubicBezTo>
                  <a:cubicBezTo>
                    <a:pt x="298" y="10"/>
                    <a:pt x="298" y="10"/>
                    <a:pt x="298" y="10"/>
                  </a:cubicBezTo>
                  <a:cubicBezTo>
                    <a:pt x="296" y="10"/>
                    <a:pt x="296" y="10"/>
                    <a:pt x="296" y="10"/>
                  </a:cubicBezTo>
                  <a:cubicBezTo>
                    <a:pt x="290" y="30"/>
                    <a:pt x="290" y="30"/>
                    <a:pt x="290" y="30"/>
                  </a:cubicBezTo>
                  <a:cubicBezTo>
                    <a:pt x="289" y="30"/>
                    <a:pt x="289" y="30"/>
                    <a:pt x="289" y="30"/>
                  </a:cubicBezTo>
                  <a:cubicBezTo>
                    <a:pt x="284" y="10"/>
                    <a:pt x="284" y="10"/>
                    <a:pt x="284" y="10"/>
                  </a:cubicBezTo>
                  <a:lnTo>
                    <a:pt x="281" y="10"/>
                  </a:lnTo>
                  <a:close/>
                  <a:moveTo>
                    <a:pt x="269" y="31"/>
                  </a:moveTo>
                  <a:cubicBezTo>
                    <a:pt x="263" y="31"/>
                    <a:pt x="263" y="27"/>
                    <a:pt x="263" y="21"/>
                  </a:cubicBezTo>
                  <a:cubicBezTo>
                    <a:pt x="263" y="15"/>
                    <a:pt x="264" y="12"/>
                    <a:pt x="269" y="12"/>
                  </a:cubicBezTo>
                  <a:cubicBezTo>
                    <a:pt x="273" y="12"/>
                    <a:pt x="275" y="15"/>
                    <a:pt x="275" y="21"/>
                  </a:cubicBezTo>
                  <a:cubicBezTo>
                    <a:pt x="275" y="27"/>
                    <a:pt x="274" y="31"/>
                    <a:pt x="269" y="31"/>
                  </a:cubicBezTo>
                  <a:moveTo>
                    <a:pt x="269" y="10"/>
                  </a:moveTo>
                  <a:cubicBezTo>
                    <a:pt x="262" y="10"/>
                    <a:pt x="260" y="14"/>
                    <a:pt x="260" y="21"/>
                  </a:cubicBezTo>
                  <a:cubicBezTo>
                    <a:pt x="260" y="28"/>
                    <a:pt x="261" y="33"/>
                    <a:pt x="269" y="33"/>
                  </a:cubicBezTo>
                  <a:cubicBezTo>
                    <a:pt x="276" y="33"/>
                    <a:pt x="277" y="28"/>
                    <a:pt x="277" y="21"/>
                  </a:cubicBezTo>
                  <a:cubicBezTo>
                    <a:pt x="277" y="14"/>
                    <a:pt x="276" y="10"/>
                    <a:pt x="269" y="10"/>
                  </a:cubicBezTo>
                  <a:moveTo>
                    <a:pt x="241" y="33"/>
                  </a:moveTo>
                  <a:cubicBezTo>
                    <a:pt x="241" y="17"/>
                    <a:pt x="241" y="17"/>
                    <a:pt x="241" y="17"/>
                  </a:cubicBezTo>
                  <a:cubicBezTo>
                    <a:pt x="241" y="17"/>
                    <a:pt x="244" y="12"/>
                    <a:pt x="247" y="12"/>
                  </a:cubicBezTo>
                  <a:cubicBezTo>
                    <a:pt x="251" y="12"/>
                    <a:pt x="252" y="14"/>
                    <a:pt x="252" y="20"/>
                  </a:cubicBezTo>
                  <a:cubicBezTo>
                    <a:pt x="252" y="33"/>
                    <a:pt x="252" y="33"/>
                    <a:pt x="252" y="33"/>
                  </a:cubicBezTo>
                  <a:cubicBezTo>
                    <a:pt x="254" y="33"/>
                    <a:pt x="254" y="33"/>
                    <a:pt x="254" y="33"/>
                  </a:cubicBezTo>
                  <a:cubicBezTo>
                    <a:pt x="254" y="19"/>
                    <a:pt x="254" y="19"/>
                    <a:pt x="254" y="19"/>
                  </a:cubicBezTo>
                  <a:cubicBezTo>
                    <a:pt x="254" y="13"/>
                    <a:pt x="252" y="10"/>
                    <a:pt x="248" y="10"/>
                  </a:cubicBezTo>
                  <a:cubicBezTo>
                    <a:pt x="244" y="10"/>
                    <a:pt x="241" y="14"/>
                    <a:pt x="241" y="14"/>
                  </a:cubicBezTo>
                  <a:cubicBezTo>
                    <a:pt x="241" y="10"/>
                    <a:pt x="241" y="10"/>
                    <a:pt x="241" y="10"/>
                  </a:cubicBezTo>
                  <a:cubicBezTo>
                    <a:pt x="238" y="10"/>
                    <a:pt x="238" y="10"/>
                    <a:pt x="238" y="10"/>
                  </a:cubicBezTo>
                  <a:cubicBezTo>
                    <a:pt x="238" y="33"/>
                    <a:pt x="238" y="33"/>
                    <a:pt x="238" y="33"/>
                  </a:cubicBezTo>
                  <a:lnTo>
                    <a:pt x="241" y="33"/>
                  </a:lnTo>
                  <a:close/>
                  <a:moveTo>
                    <a:pt x="218" y="33"/>
                  </a:moveTo>
                  <a:cubicBezTo>
                    <a:pt x="218" y="17"/>
                    <a:pt x="218" y="17"/>
                    <a:pt x="218" y="17"/>
                  </a:cubicBezTo>
                  <a:cubicBezTo>
                    <a:pt x="218" y="17"/>
                    <a:pt x="221" y="12"/>
                    <a:pt x="225" y="12"/>
                  </a:cubicBezTo>
                  <a:cubicBezTo>
                    <a:pt x="228" y="12"/>
                    <a:pt x="229" y="14"/>
                    <a:pt x="229" y="20"/>
                  </a:cubicBezTo>
                  <a:cubicBezTo>
                    <a:pt x="229" y="33"/>
                    <a:pt x="229" y="33"/>
                    <a:pt x="229" y="33"/>
                  </a:cubicBezTo>
                  <a:cubicBezTo>
                    <a:pt x="232" y="33"/>
                    <a:pt x="232" y="33"/>
                    <a:pt x="232" y="33"/>
                  </a:cubicBezTo>
                  <a:cubicBezTo>
                    <a:pt x="232" y="19"/>
                    <a:pt x="232" y="19"/>
                    <a:pt x="232" y="19"/>
                  </a:cubicBezTo>
                  <a:cubicBezTo>
                    <a:pt x="232" y="13"/>
                    <a:pt x="230" y="10"/>
                    <a:pt x="225" y="10"/>
                  </a:cubicBezTo>
                  <a:cubicBezTo>
                    <a:pt x="221" y="10"/>
                    <a:pt x="218" y="14"/>
                    <a:pt x="218" y="14"/>
                  </a:cubicBezTo>
                  <a:cubicBezTo>
                    <a:pt x="218" y="10"/>
                    <a:pt x="218" y="10"/>
                    <a:pt x="218" y="10"/>
                  </a:cubicBezTo>
                  <a:cubicBezTo>
                    <a:pt x="216" y="10"/>
                    <a:pt x="216" y="10"/>
                    <a:pt x="216" y="10"/>
                  </a:cubicBezTo>
                  <a:cubicBezTo>
                    <a:pt x="216" y="33"/>
                    <a:pt x="216" y="33"/>
                    <a:pt x="216" y="33"/>
                  </a:cubicBezTo>
                  <a:lnTo>
                    <a:pt x="218" y="33"/>
                  </a:lnTo>
                  <a:close/>
                  <a:moveTo>
                    <a:pt x="206" y="33"/>
                  </a:moveTo>
                  <a:cubicBezTo>
                    <a:pt x="208" y="33"/>
                    <a:pt x="208" y="33"/>
                    <a:pt x="208" y="33"/>
                  </a:cubicBezTo>
                  <a:cubicBezTo>
                    <a:pt x="208" y="1"/>
                    <a:pt x="208" y="1"/>
                    <a:pt x="208" y="1"/>
                  </a:cubicBezTo>
                  <a:cubicBezTo>
                    <a:pt x="206" y="1"/>
                    <a:pt x="206" y="1"/>
                    <a:pt x="206" y="1"/>
                  </a:cubicBezTo>
                  <a:lnTo>
                    <a:pt x="206" y="33"/>
                  </a:lnTo>
                  <a:close/>
                  <a:moveTo>
                    <a:pt x="176" y="20"/>
                  </a:moveTo>
                  <a:cubicBezTo>
                    <a:pt x="176" y="15"/>
                    <a:pt x="178" y="12"/>
                    <a:pt x="182" y="12"/>
                  </a:cubicBezTo>
                  <a:cubicBezTo>
                    <a:pt x="185" y="12"/>
                    <a:pt x="187" y="13"/>
                    <a:pt x="187" y="16"/>
                  </a:cubicBezTo>
                  <a:cubicBezTo>
                    <a:pt x="187" y="19"/>
                    <a:pt x="185" y="20"/>
                    <a:pt x="179" y="20"/>
                  </a:cubicBezTo>
                  <a:lnTo>
                    <a:pt x="176" y="20"/>
                  </a:lnTo>
                  <a:close/>
                  <a:moveTo>
                    <a:pt x="182" y="31"/>
                  </a:moveTo>
                  <a:cubicBezTo>
                    <a:pt x="178" y="31"/>
                    <a:pt x="176" y="28"/>
                    <a:pt x="176" y="23"/>
                  </a:cubicBezTo>
                  <a:cubicBezTo>
                    <a:pt x="176" y="22"/>
                    <a:pt x="176" y="22"/>
                    <a:pt x="176" y="22"/>
                  </a:cubicBezTo>
                  <a:cubicBezTo>
                    <a:pt x="179" y="22"/>
                    <a:pt x="179" y="22"/>
                    <a:pt x="179" y="22"/>
                  </a:cubicBezTo>
                  <a:cubicBezTo>
                    <a:pt x="186" y="22"/>
                    <a:pt x="189" y="21"/>
                    <a:pt x="189" y="16"/>
                  </a:cubicBezTo>
                  <a:cubicBezTo>
                    <a:pt x="189" y="12"/>
                    <a:pt x="187" y="10"/>
                    <a:pt x="182" y="10"/>
                  </a:cubicBezTo>
                  <a:cubicBezTo>
                    <a:pt x="176" y="10"/>
                    <a:pt x="173" y="14"/>
                    <a:pt x="173" y="22"/>
                  </a:cubicBezTo>
                  <a:cubicBezTo>
                    <a:pt x="173" y="30"/>
                    <a:pt x="176" y="33"/>
                    <a:pt x="182" y="33"/>
                  </a:cubicBezTo>
                  <a:cubicBezTo>
                    <a:pt x="186" y="33"/>
                    <a:pt x="189" y="32"/>
                    <a:pt x="189" y="32"/>
                  </a:cubicBezTo>
                  <a:cubicBezTo>
                    <a:pt x="188" y="30"/>
                    <a:pt x="188" y="30"/>
                    <a:pt x="188" y="30"/>
                  </a:cubicBezTo>
                  <a:cubicBezTo>
                    <a:pt x="188" y="30"/>
                    <a:pt x="185" y="31"/>
                    <a:pt x="182" y="31"/>
                  </a:cubicBezTo>
                  <a:moveTo>
                    <a:pt x="159" y="23"/>
                  </a:moveTo>
                  <a:cubicBezTo>
                    <a:pt x="156" y="23"/>
                    <a:pt x="155" y="21"/>
                    <a:pt x="155" y="17"/>
                  </a:cubicBezTo>
                  <a:cubicBezTo>
                    <a:pt x="155" y="14"/>
                    <a:pt x="156" y="12"/>
                    <a:pt x="159" y="12"/>
                  </a:cubicBezTo>
                  <a:cubicBezTo>
                    <a:pt x="163" y="12"/>
                    <a:pt x="165" y="14"/>
                    <a:pt x="165" y="17"/>
                  </a:cubicBezTo>
                  <a:cubicBezTo>
                    <a:pt x="165" y="21"/>
                    <a:pt x="163" y="23"/>
                    <a:pt x="159" y="23"/>
                  </a:cubicBezTo>
                  <a:moveTo>
                    <a:pt x="162" y="32"/>
                  </a:moveTo>
                  <a:cubicBezTo>
                    <a:pt x="165" y="32"/>
                    <a:pt x="167" y="32"/>
                    <a:pt x="167" y="36"/>
                  </a:cubicBezTo>
                  <a:cubicBezTo>
                    <a:pt x="167" y="39"/>
                    <a:pt x="164" y="41"/>
                    <a:pt x="160" y="41"/>
                  </a:cubicBezTo>
                  <a:cubicBezTo>
                    <a:pt x="157" y="41"/>
                    <a:pt x="154" y="40"/>
                    <a:pt x="154" y="37"/>
                  </a:cubicBezTo>
                  <a:cubicBezTo>
                    <a:pt x="154" y="35"/>
                    <a:pt x="156" y="32"/>
                    <a:pt x="158" y="32"/>
                  </a:cubicBezTo>
                  <a:cubicBezTo>
                    <a:pt x="159" y="32"/>
                    <a:pt x="160" y="32"/>
                    <a:pt x="162" y="32"/>
                  </a:cubicBezTo>
                  <a:moveTo>
                    <a:pt x="160" y="43"/>
                  </a:moveTo>
                  <a:cubicBezTo>
                    <a:pt x="166" y="43"/>
                    <a:pt x="170" y="40"/>
                    <a:pt x="170" y="36"/>
                  </a:cubicBezTo>
                  <a:cubicBezTo>
                    <a:pt x="170" y="30"/>
                    <a:pt x="166" y="30"/>
                    <a:pt x="162" y="30"/>
                  </a:cubicBezTo>
                  <a:cubicBezTo>
                    <a:pt x="158" y="30"/>
                    <a:pt x="157" y="29"/>
                    <a:pt x="157" y="28"/>
                  </a:cubicBezTo>
                  <a:cubicBezTo>
                    <a:pt x="157" y="27"/>
                    <a:pt x="158" y="25"/>
                    <a:pt x="158" y="25"/>
                  </a:cubicBezTo>
                  <a:cubicBezTo>
                    <a:pt x="158" y="25"/>
                    <a:pt x="159" y="25"/>
                    <a:pt x="159" y="25"/>
                  </a:cubicBezTo>
                  <a:cubicBezTo>
                    <a:pt x="164" y="25"/>
                    <a:pt x="167" y="22"/>
                    <a:pt x="167" y="17"/>
                  </a:cubicBezTo>
                  <a:cubicBezTo>
                    <a:pt x="167" y="15"/>
                    <a:pt x="167" y="13"/>
                    <a:pt x="165" y="13"/>
                  </a:cubicBezTo>
                  <a:cubicBezTo>
                    <a:pt x="170" y="13"/>
                    <a:pt x="170" y="13"/>
                    <a:pt x="170" y="13"/>
                  </a:cubicBezTo>
                  <a:cubicBezTo>
                    <a:pt x="170" y="10"/>
                    <a:pt x="170" y="10"/>
                    <a:pt x="170" y="10"/>
                  </a:cubicBezTo>
                  <a:cubicBezTo>
                    <a:pt x="163" y="10"/>
                    <a:pt x="163" y="10"/>
                    <a:pt x="163" y="10"/>
                  </a:cubicBezTo>
                  <a:cubicBezTo>
                    <a:pt x="163" y="10"/>
                    <a:pt x="161" y="10"/>
                    <a:pt x="159" y="10"/>
                  </a:cubicBezTo>
                  <a:cubicBezTo>
                    <a:pt x="155" y="10"/>
                    <a:pt x="152" y="13"/>
                    <a:pt x="152" y="17"/>
                  </a:cubicBezTo>
                  <a:cubicBezTo>
                    <a:pt x="152" y="21"/>
                    <a:pt x="153" y="23"/>
                    <a:pt x="156" y="24"/>
                  </a:cubicBezTo>
                  <a:cubicBezTo>
                    <a:pt x="156" y="24"/>
                    <a:pt x="155" y="27"/>
                    <a:pt x="155" y="28"/>
                  </a:cubicBezTo>
                  <a:cubicBezTo>
                    <a:pt x="155" y="29"/>
                    <a:pt x="155" y="30"/>
                    <a:pt x="156" y="31"/>
                  </a:cubicBezTo>
                  <a:cubicBezTo>
                    <a:pt x="154" y="32"/>
                    <a:pt x="152" y="34"/>
                    <a:pt x="152" y="37"/>
                  </a:cubicBezTo>
                  <a:cubicBezTo>
                    <a:pt x="152" y="42"/>
                    <a:pt x="155" y="43"/>
                    <a:pt x="160" y="43"/>
                  </a:cubicBezTo>
                  <a:moveTo>
                    <a:pt x="144" y="26"/>
                  </a:moveTo>
                  <a:cubicBezTo>
                    <a:pt x="144" y="26"/>
                    <a:pt x="141" y="31"/>
                    <a:pt x="137" y="31"/>
                  </a:cubicBezTo>
                  <a:cubicBezTo>
                    <a:pt x="133" y="31"/>
                    <a:pt x="132" y="27"/>
                    <a:pt x="132" y="22"/>
                  </a:cubicBezTo>
                  <a:cubicBezTo>
                    <a:pt x="132" y="16"/>
                    <a:pt x="134" y="12"/>
                    <a:pt x="139" y="12"/>
                  </a:cubicBezTo>
                  <a:cubicBezTo>
                    <a:pt x="141" y="12"/>
                    <a:pt x="144" y="13"/>
                    <a:pt x="144" y="13"/>
                  </a:cubicBezTo>
                  <a:lnTo>
                    <a:pt x="144" y="26"/>
                  </a:lnTo>
                  <a:close/>
                  <a:moveTo>
                    <a:pt x="146" y="0"/>
                  </a:moveTo>
                  <a:cubicBezTo>
                    <a:pt x="144" y="0"/>
                    <a:pt x="144" y="0"/>
                    <a:pt x="144" y="0"/>
                  </a:cubicBezTo>
                  <a:cubicBezTo>
                    <a:pt x="144" y="10"/>
                    <a:pt x="144" y="10"/>
                    <a:pt x="144" y="10"/>
                  </a:cubicBezTo>
                  <a:cubicBezTo>
                    <a:pt x="144" y="10"/>
                    <a:pt x="141" y="10"/>
                    <a:pt x="138" y="10"/>
                  </a:cubicBezTo>
                  <a:cubicBezTo>
                    <a:pt x="132" y="10"/>
                    <a:pt x="130" y="14"/>
                    <a:pt x="130" y="22"/>
                  </a:cubicBezTo>
                  <a:cubicBezTo>
                    <a:pt x="130" y="29"/>
                    <a:pt x="131" y="33"/>
                    <a:pt x="137" y="33"/>
                  </a:cubicBezTo>
                  <a:cubicBezTo>
                    <a:pt x="141" y="33"/>
                    <a:pt x="144" y="29"/>
                    <a:pt x="144" y="29"/>
                  </a:cubicBezTo>
                  <a:cubicBezTo>
                    <a:pt x="144" y="33"/>
                    <a:pt x="144" y="33"/>
                    <a:pt x="144" y="33"/>
                  </a:cubicBezTo>
                  <a:cubicBezTo>
                    <a:pt x="146" y="33"/>
                    <a:pt x="146" y="33"/>
                    <a:pt x="146" y="33"/>
                  </a:cubicBezTo>
                  <a:lnTo>
                    <a:pt x="146" y="0"/>
                  </a:lnTo>
                  <a:close/>
                  <a:moveTo>
                    <a:pt x="112" y="20"/>
                  </a:moveTo>
                  <a:cubicBezTo>
                    <a:pt x="112" y="15"/>
                    <a:pt x="114" y="12"/>
                    <a:pt x="118" y="12"/>
                  </a:cubicBezTo>
                  <a:cubicBezTo>
                    <a:pt x="121" y="12"/>
                    <a:pt x="122" y="13"/>
                    <a:pt x="122" y="16"/>
                  </a:cubicBezTo>
                  <a:cubicBezTo>
                    <a:pt x="122" y="19"/>
                    <a:pt x="120" y="20"/>
                    <a:pt x="114" y="20"/>
                  </a:cubicBezTo>
                  <a:lnTo>
                    <a:pt x="112" y="20"/>
                  </a:lnTo>
                  <a:close/>
                  <a:moveTo>
                    <a:pt x="117" y="31"/>
                  </a:moveTo>
                  <a:cubicBezTo>
                    <a:pt x="113" y="31"/>
                    <a:pt x="112" y="28"/>
                    <a:pt x="112" y="23"/>
                  </a:cubicBezTo>
                  <a:cubicBezTo>
                    <a:pt x="112" y="22"/>
                    <a:pt x="112" y="22"/>
                    <a:pt x="112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22" y="22"/>
                    <a:pt x="125" y="21"/>
                    <a:pt x="125" y="16"/>
                  </a:cubicBezTo>
                  <a:cubicBezTo>
                    <a:pt x="125" y="12"/>
                    <a:pt x="122" y="10"/>
                    <a:pt x="118" y="10"/>
                  </a:cubicBezTo>
                  <a:cubicBezTo>
                    <a:pt x="112" y="10"/>
                    <a:pt x="109" y="14"/>
                    <a:pt x="109" y="22"/>
                  </a:cubicBezTo>
                  <a:cubicBezTo>
                    <a:pt x="109" y="30"/>
                    <a:pt x="111" y="33"/>
                    <a:pt x="117" y="33"/>
                  </a:cubicBezTo>
                  <a:cubicBezTo>
                    <a:pt x="121" y="33"/>
                    <a:pt x="124" y="32"/>
                    <a:pt x="124" y="32"/>
                  </a:cubicBezTo>
                  <a:cubicBezTo>
                    <a:pt x="124" y="30"/>
                    <a:pt x="124" y="30"/>
                    <a:pt x="124" y="30"/>
                  </a:cubicBezTo>
                  <a:cubicBezTo>
                    <a:pt x="124" y="30"/>
                    <a:pt x="120" y="31"/>
                    <a:pt x="117" y="31"/>
                  </a:cubicBezTo>
                  <a:moveTo>
                    <a:pt x="100" y="33"/>
                  </a:moveTo>
                  <a:cubicBezTo>
                    <a:pt x="103" y="33"/>
                    <a:pt x="103" y="33"/>
                    <a:pt x="103" y="33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00" y="0"/>
                    <a:pt x="100" y="0"/>
                    <a:pt x="100" y="0"/>
                  </a:cubicBezTo>
                  <a:lnTo>
                    <a:pt x="100" y="33"/>
                  </a:lnTo>
                  <a:close/>
                  <a:moveTo>
                    <a:pt x="66" y="10"/>
                  </a:moveTo>
                  <a:cubicBezTo>
                    <a:pt x="71" y="33"/>
                    <a:pt x="71" y="33"/>
                    <a:pt x="71" y="33"/>
                  </a:cubicBezTo>
                  <a:cubicBezTo>
                    <a:pt x="76" y="33"/>
                    <a:pt x="76" y="33"/>
                    <a:pt x="76" y="33"/>
                  </a:cubicBezTo>
                  <a:cubicBezTo>
                    <a:pt x="80" y="14"/>
                    <a:pt x="80" y="14"/>
                    <a:pt x="80" y="14"/>
                  </a:cubicBezTo>
                  <a:cubicBezTo>
                    <a:pt x="85" y="33"/>
                    <a:pt x="85" y="33"/>
                    <a:pt x="85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5" y="10"/>
                    <a:pt x="95" y="10"/>
                    <a:pt x="95" y="10"/>
                  </a:cubicBezTo>
                  <a:cubicBezTo>
                    <a:pt x="92" y="10"/>
                    <a:pt x="92" y="10"/>
                    <a:pt x="92" y="10"/>
                  </a:cubicBezTo>
                  <a:cubicBezTo>
                    <a:pt x="88" y="30"/>
                    <a:pt x="88" y="30"/>
                    <a:pt x="88" y="30"/>
                  </a:cubicBezTo>
                  <a:cubicBezTo>
                    <a:pt x="87" y="30"/>
                    <a:pt x="87" y="30"/>
                    <a:pt x="87" y="30"/>
                  </a:cubicBezTo>
                  <a:cubicBezTo>
                    <a:pt x="82" y="11"/>
                    <a:pt x="82" y="11"/>
                    <a:pt x="82" y="11"/>
                  </a:cubicBezTo>
                  <a:cubicBezTo>
                    <a:pt x="79" y="11"/>
                    <a:pt x="79" y="11"/>
                    <a:pt x="79" y="11"/>
                  </a:cubicBezTo>
                  <a:cubicBezTo>
                    <a:pt x="74" y="30"/>
                    <a:pt x="74" y="30"/>
                    <a:pt x="74" y="30"/>
                  </a:cubicBezTo>
                  <a:cubicBezTo>
                    <a:pt x="73" y="30"/>
                    <a:pt x="73" y="30"/>
                    <a:pt x="73" y="30"/>
                  </a:cubicBezTo>
                  <a:cubicBezTo>
                    <a:pt x="68" y="10"/>
                    <a:pt x="68" y="10"/>
                    <a:pt x="68" y="10"/>
                  </a:cubicBezTo>
                  <a:lnTo>
                    <a:pt x="66" y="10"/>
                  </a:lnTo>
                  <a:close/>
                  <a:moveTo>
                    <a:pt x="53" y="31"/>
                  </a:moveTo>
                  <a:cubicBezTo>
                    <a:pt x="48" y="31"/>
                    <a:pt x="47" y="27"/>
                    <a:pt x="47" y="21"/>
                  </a:cubicBezTo>
                  <a:cubicBezTo>
                    <a:pt x="47" y="15"/>
                    <a:pt x="48" y="12"/>
                    <a:pt x="53" y="12"/>
                  </a:cubicBezTo>
                  <a:cubicBezTo>
                    <a:pt x="58" y="12"/>
                    <a:pt x="59" y="15"/>
                    <a:pt x="59" y="21"/>
                  </a:cubicBezTo>
                  <a:cubicBezTo>
                    <a:pt x="59" y="27"/>
                    <a:pt x="59" y="31"/>
                    <a:pt x="53" y="31"/>
                  </a:cubicBezTo>
                  <a:moveTo>
                    <a:pt x="53" y="10"/>
                  </a:moveTo>
                  <a:cubicBezTo>
                    <a:pt x="46" y="10"/>
                    <a:pt x="45" y="14"/>
                    <a:pt x="45" y="21"/>
                  </a:cubicBezTo>
                  <a:cubicBezTo>
                    <a:pt x="45" y="28"/>
                    <a:pt x="45" y="33"/>
                    <a:pt x="53" y="33"/>
                  </a:cubicBezTo>
                  <a:cubicBezTo>
                    <a:pt x="61" y="33"/>
                    <a:pt x="62" y="28"/>
                    <a:pt x="62" y="21"/>
                  </a:cubicBezTo>
                  <a:cubicBezTo>
                    <a:pt x="62" y="14"/>
                    <a:pt x="60" y="10"/>
                    <a:pt x="53" y="10"/>
                  </a:cubicBezTo>
                  <a:moveTo>
                    <a:pt x="25" y="33"/>
                  </a:move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8" y="12"/>
                    <a:pt x="32" y="12"/>
                  </a:cubicBezTo>
                  <a:cubicBezTo>
                    <a:pt x="35" y="12"/>
                    <a:pt x="36" y="14"/>
                    <a:pt x="36" y="20"/>
                  </a:cubicBezTo>
                  <a:cubicBezTo>
                    <a:pt x="36" y="33"/>
                    <a:pt x="36" y="33"/>
                    <a:pt x="36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39" y="13"/>
                    <a:pt x="37" y="10"/>
                    <a:pt x="32" y="10"/>
                  </a:cubicBezTo>
                  <a:cubicBezTo>
                    <a:pt x="28" y="10"/>
                    <a:pt x="25" y="14"/>
                    <a:pt x="25" y="14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3" y="33"/>
                    <a:pt x="23" y="33"/>
                    <a:pt x="23" y="33"/>
                  </a:cubicBezTo>
                  <a:lnTo>
                    <a:pt x="25" y="33"/>
                  </a:lnTo>
                  <a:close/>
                  <a:moveTo>
                    <a:pt x="15" y="33"/>
                  </a:moveTo>
                  <a:cubicBezTo>
                    <a:pt x="18" y="33"/>
                    <a:pt x="18" y="33"/>
                    <a:pt x="18" y="33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7" y="18"/>
                    <a:pt x="7" y="18"/>
                    <a:pt x="7" y="18"/>
                  </a:cubicBezTo>
                  <a:lnTo>
                    <a:pt x="15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Arial"/>
                <a:buNone/>
              </a:pPr>
              <a:endParaRPr sz="2444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" name="Google Shape;24;p20"/>
          <p:cNvSpPr/>
          <p:nvPr/>
        </p:nvSpPr>
        <p:spPr>
          <a:xfrm>
            <a:off x="7" y="2731506"/>
            <a:ext cx="12192000" cy="1602005"/>
          </a:xfrm>
          <a:custGeom>
            <a:avLst/>
            <a:gdLst/>
            <a:ahLst/>
            <a:cxnLst/>
            <a:rect l="l" t="t" r="r" b="b"/>
            <a:pathLst>
              <a:path w="9137959" h="1266632" extrusionOk="0">
                <a:moveTo>
                  <a:pt x="2320018" y="649"/>
                </a:moveTo>
                <a:cubicBezTo>
                  <a:pt x="4560614" y="39451"/>
                  <a:pt x="6729456" y="1803152"/>
                  <a:pt x="8998997" y="805209"/>
                </a:cubicBezTo>
                <a:lnTo>
                  <a:pt x="9137959" y="740529"/>
                </a:lnTo>
                <a:lnTo>
                  <a:pt x="9137959" y="780834"/>
                </a:lnTo>
                <a:lnTo>
                  <a:pt x="8979277" y="855961"/>
                </a:lnTo>
                <a:cubicBezTo>
                  <a:pt x="5529585" y="2412477"/>
                  <a:pt x="2674938" y="-1092436"/>
                  <a:pt x="0" y="777974"/>
                </a:cubicBezTo>
                <a:cubicBezTo>
                  <a:pt x="0" y="777974"/>
                  <a:pt x="0" y="777974"/>
                  <a:pt x="0" y="737717"/>
                </a:cubicBezTo>
                <a:cubicBezTo>
                  <a:pt x="786191" y="174129"/>
                  <a:pt x="1557262" y="-12560"/>
                  <a:pt x="2320018" y="649"/>
                </a:cubicBezTo>
                <a:close/>
              </a:path>
            </a:pathLst>
          </a:custGeom>
          <a:solidFill>
            <a:srgbClr val="A9DBF4"/>
          </a:solidFill>
          <a:ln>
            <a:noFill/>
          </a:ln>
        </p:spPr>
        <p:txBody>
          <a:bodyPr spcFirstLastPara="1" wrap="square" lIns="91356" tIns="45680" rIns="91356" bIns="4568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779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290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B1516-1F55-41A8-B9A9-A7CDA6426D97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560220" y="427031"/>
            <a:ext cx="9397944" cy="343659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1733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heading</a:t>
            </a:r>
          </a:p>
        </p:txBody>
      </p:sp>
    </p:spTree>
    <p:extLst>
      <p:ext uri="{BB962C8B-B14F-4D97-AF65-F5344CB8AC3E}">
        <p14:creationId xmlns:p14="http://schemas.microsoft.com/office/powerpoint/2010/main" val="83874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bg>
      <p:bgPr>
        <a:gradFill>
          <a:gsLst>
            <a:gs pos="59000">
              <a:schemeClr val="accent1">
                <a:lumMod val="5000"/>
                <a:lumOff val="95000"/>
              </a:schemeClr>
            </a:gs>
            <a:gs pos="18000">
              <a:schemeClr val="accent1">
                <a:lumMod val="45000"/>
                <a:lumOff val="55000"/>
              </a:schemeClr>
            </a:gs>
            <a:gs pos="30000">
              <a:schemeClr val="accent1">
                <a:lumMod val="30000"/>
                <a:lumOff val="70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0B43B98-3FBE-F9A8-41A9-EDB28CB61573}"/>
              </a:ext>
            </a:extLst>
          </p:cNvPr>
          <p:cNvSpPr/>
          <p:nvPr userDrawn="1"/>
        </p:nvSpPr>
        <p:spPr>
          <a:xfrm>
            <a:off x="0" y="0"/>
            <a:ext cx="12192000" cy="863598"/>
          </a:xfrm>
          <a:prstGeom prst="rect">
            <a:avLst/>
          </a:prstGeom>
          <a:solidFill>
            <a:srgbClr val="1D345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68C423D-D506-372C-E93E-F9F318F48F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40383" y="54440"/>
            <a:ext cx="2154767" cy="7566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31278E-109D-5FB9-F1B7-136450BAC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950" y="79820"/>
            <a:ext cx="9400697" cy="721422"/>
          </a:xfrm>
        </p:spPr>
        <p:txBody>
          <a:bodyPr/>
          <a:lstStyle>
            <a:lvl1pPr>
              <a:defRPr sz="2800" b="1">
                <a:solidFill>
                  <a:schemeClr val="bg1"/>
                </a:solidFill>
                <a:latin typeface="Titillium Web" panose="000005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F8F018-EEAA-02AB-601E-ED52FB6324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950" y="990602"/>
            <a:ext cx="11633200" cy="5186362"/>
          </a:xfrm>
        </p:spPr>
        <p:txBody>
          <a:bodyPr>
            <a:normAutofit/>
          </a:bodyPr>
          <a:lstStyle>
            <a:lvl1pPr>
              <a:defRPr sz="2400">
                <a:latin typeface="Titillium Web" panose="00000500000000000000" pitchFamily="2" charset="0"/>
                <a:cs typeface="Arial" panose="020B0604020202020204" pitchFamily="34" charset="0"/>
              </a:defRPr>
            </a:lvl1pPr>
            <a:lvl2pPr>
              <a:defRPr sz="2000">
                <a:latin typeface="Titillium Web" panose="00000500000000000000" pitchFamily="2" charset="0"/>
                <a:cs typeface="Arial" panose="020B0604020202020204" pitchFamily="34" charset="0"/>
              </a:defRPr>
            </a:lvl2pPr>
            <a:lvl3pPr>
              <a:defRPr sz="2000">
                <a:latin typeface="Titillium Web" panose="00000500000000000000" pitchFamily="2" charset="0"/>
                <a:cs typeface="Arial" panose="020B0604020202020204" pitchFamily="34" charset="0"/>
              </a:defRPr>
            </a:lvl3pPr>
            <a:lvl4pPr>
              <a:defRPr sz="2000">
                <a:latin typeface="Titillium Web" panose="00000500000000000000" pitchFamily="2" charset="0"/>
                <a:cs typeface="Arial" panose="020B0604020202020204" pitchFamily="34" charset="0"/>
              </a:defRPr>
            </a:lvl4pPr>
            <a:lvl5pPr>
              <a:defRPr sz="2000">
                <a:latin typeface="Titillium Web" panose="00000500000000000000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E83D8B0-98A5-292D-9C1F-E327DB93890E}"/>
              </a:ext>
            </a:extLst>
          </p:cNvPr>
          <p:cNvCxnSpPr/>
          <p:nvPr userDrawn="1"/>
        </p:nvCxnSpPr>
        <p:spPr>
          <a:xfrm>
            <a:off x="0" y="863600"/>
            <a:ext cx="121920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258371F-8BAA-BCE3-56DA-362BBE5AB53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6303965"/>
            <a:ext cx="2640306" cy="465552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EA8CC6ED-8443-9912-EA42-909B2BDFF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33778" y="6464719"/>
            <a:ext cx="365504" cy="262255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  <a:latin typeface="Titillium Web" panose="00000500000000000000" pitchFamily="2" charset="0"/>
              </a:defRPr>
            </a:lvl1pPr>
          </a:lstStyle>
          <a:p>
            <a:fld id="{96F6111F-E709-46A1-A971-75215FAAE3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F43E82-A230-F89F-BF60-C6D8DA68A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813702" y="6464719"/>
            <a:ext cx="1634698" cy="26225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>
                    <a:lumMod val="75000"/>
                  </a:schemeClr>
                </a:solidFill>
                <a:latin typeface="Titillium Web" panose="00000500000000000000" pitchFamily="2" charset="0"/>
              </a:defRPr>
            </a:lvl1pPr>
          </a:lstStyle>
          <a:p>
            <a:r>
              <a:rPr lang="en-US"/>
              <a:t>EIT InnoEnergy | EBA250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605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AC361D8-8DC8-8F9E-FC91-E846EEBF6E7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61950" y="990602"/>
            <a:ext cx="5734050" cy="5186362"/>
          </a:xfrm>
        </p:spPr>
        <p:txBody>
          <a:bodyPr>
            <a:normAutofit/>
          </a:bodyPr>
          <a:lstStyle>
            <a:lvl1pPr>
              <a:defRPr sz="2400">
                <a:latin typeface="+mj-lt"/>
                <a:cs typeface="Arial" panose="020B0604020202020204" pitchFamily="34" charset="0"/>
              </a:defRPr>
            </a:lvl1pPr>
            <a:lvl2pPr>
              <a:defRPr sz="2400">
                <a:latin typeface="+mj-lt"/>
                <a:cs typeface="Arial" panose="020B0604020202020204" pitchFamily="34" charset="0"/>
              </a:defRPr>
            </a:lvl2pPr>
            <a:lvl3pPr>
              <a:defRPr sz="2400">
                <a:latin typeface="+mj-lt"/>
                <a:cs typeface="Arial" panose="020B0604020202020204" pitchFamily="34" charset="0"/>
              </a:defRPr>
            </a:lvl3pPr>
            <a:lvl4pPr>
              <a:defRPr sz="2400">
                <a:latin typeface="+mj-lt"/>
                <a:cs typeface="Arial" panose="020B0604020202020204" pitchFamily="34" charset="0"/>
              </a:defRPr>
            </a:lvl4pPr>
            <a:lvl5pPr>
              <a:defRPr sz="24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C605CA7-2EF0-3EF6-7EBD-9DB6591987FC}"/>
              </a:ext>
            </a:extLst>
          </p:cNvPr>
          <p:cNvSpPr txBox="1">
            <a:spLocks/>
          </p:cNvSpPr>
          <p:nvPr userDrawn="1"/>
        </p:nvSpPr>
        <p:spPr>
          <a:xfrm>
            <a:off x="361950" y="79820"/>
            <a:ext cx="11633200" cy="7214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200">
                <a:latin typeface="+mj-lt"/>
              </a:rPr>
              <a:t>Click to edit Master title style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7E6ED8A-D2B4-B2B4-0075-49CECD62221B}"/>
              </a:ext>
            </a:extLst>
          </p:cNvPr>
          <p:cNvCxnSpPr/>
          <p:nvPr userDrawn="1"/>
        </p:nvCxnSpPr>
        <p:spPr>
          <a:xfrm>
            <a:off x="0" y="863600"/>
            <a:ext cx="121920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0132D27-B164-F2D9-4EE0-B18DBDF2D0B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178550" y="990602"/>
            <a:ext cx="5734050" cy="5186362"/>
          </a:xfrm>
        </p:spPr>
        <p:txBody>
          <a:bodyPr>
            <a:normAutofit/>
          </a:bodyPr>
          <a:lstStyle>
            <a:lvl1pPr>
              <a:defRPr sz="2400">
                <a:latin typeface="+mj-lt"/>
                <a:cs typeface="Arial" panose="020B0604020202020204" pitchFamily="34" charset="0"/>
              </a:defRPr>
            </a:lvl1pPr>
            <a:lvl2pPr>
              <a:defRPr sz="2400">
                <a:latin typeface="+mj-lt"/>
                <a:cs typeface="Arial" panose="020B0604020202020204" pitchFamily="34" charset="0"/>
              </a:defRPr>
            </a:lvl2pPr>
            <a:lvl3pPr>
              <a:defRPr sz="2400">
                <a:latin typeface="+mj-lt"/>
                <a:cs typeface="Arial" panose="020B0604020202020204" pitchFamily="34" charset="0"/>
              </a:defRPr>
            </a:lvl3pPr>
            <a:lvl4pPr>
              <a:defRPr sz="2400">
                <a:latin typeface="+mj-lt"/>
                <a:cs typeface="Arial" panose="020B0604020202020204" pitchFamily="34" charset="0"/>
              </a:defRPr>
            </a:lvl4pPr>
            <a:lvl5pPr>
              <a:defRPr sz="24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7BC5F16-928D-FE93-5E96-5F5F310FBD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6446983"/>
            <a:ext cx="1878330" cy="331197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2E6BE5F0-90E0-9B9F-6CE1-6AFD566CD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60459" y="6541305"/>
            <a:ext cx="365504" cy="26225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fld id="{96F6111F-E709-46A1-A971-75215FAAE3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21B86F14-FB91-2384-A817-93FD4D7F4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840383" y="6541305"/>
            <a:ext cx="1634698" cy="26225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+mj-lt"/>
              </a:defRPr>
            </a:lvl1pPr>
          </a:lstStyle>
          <a:p>
            <a:r>
              <a:rPr lang="en-US"/>
              <a:t>EIT InnoEnergy | EBA250</a:t>
            </a:r>
          </a:p>
        </p:txBody>
      </p:sp>
    </p:spTree>
    <p:extLst>
      <p:ext uri="{BB962C8B-B14F-4D97-AF65-F5344CB8AC3E}">
        <p14:creationId xmlns:p14="http://schemas.microsoft.com/office/powerpoint/2010/main" val="3574982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bg>
      <p:bgPr>
        <a:gradFill>
          <a:gsLst>
            <a:gs pos="0">
              <a:schemeClr val="tx1"/>
            </a:gs>
            <a:gs pos="100000">
              <a:srgbClr val="0A87BF"/>
            </a:gs>
            <a:gs pos="88000">
              <a:srgbClr val="136293"/>
            </a:gs>
            <a:gs pos="62000">
              <a:srgbClr val="1D345D"/>
            </a:gs>
            <a:gs pos="100000">
              <a:srgbClr val="00B0F0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87730-6FA7-D6C2-98CA-20F146965B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7750550" cy="2852737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A774FC-790F-E43E-27EE-73E6B4FACA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775055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00B0F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73418A-E25A-1184-CC09-623305A77FA9}"/>
              </a:ext>
            </a:extLst>
          </p:cNvPr>
          <p:cNvSpPr/>
          <p:nvPr userDrawn="1"/>
        </p:nvSpPr>
        <p:spPr>
          <a:xfrm>
            <a:off x="0" y="6094944"/>
            <a:ext cx="12192000" cy="7683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63124E6-C830-29F3-1407-A4BA90AA63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21" y="6194404"/>
            <a:ext cx="3043335" cy="536616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0A626EDB-3E6A-8FDF-873F-74A5D7D379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1503"/>
          <a:stretch/>
        </p:blipFill>
        <p:spPr>
          <a:xfrm>
            <a:off x="3442234" y="6154701"/>
            <a:ext cx="1861457" cy="648836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12163D2-93B3-F2D6-F148-304098366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60459" y="6541305"/>
            <a:ext cx="365504" cy="26225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fld id="{96F6111F-E709-46A1-A971-75215FAAE3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4B33619A-9963-1E6B-49A7-CBC357D89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840383" y="6541305"/>
            <a:ext cx="1634698" cy="26225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+mj-lt"/>
              </a:defRPr>
            </a:lvl1pPr>
          </a:lstStyle>
          <a:p>
            <a:r>
              <a:rPr lang="en-US"/>
              <a:t>EIT InnoEnergy | EBA250</a:t>
            </a:r>
          </a:p>
        </p:txBody>
      </p:sp>
    </p:spTree>
    <p:extLst>
      <p:ext uri="{BB962C8B-B14F-4D97-AF65-F5344CB8AC3E}">
        <p14:creationId xmlns:p14="http://schemas.microsoft.com/office/powerpoint/2010/main" val="2149812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rgbClr val="1D34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84885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5;p20" descr="A circuit board&#10;&#10;Description automatically generated">
            <a:extLst>
              <a:ext uri="{FF2B5EF4-FFF2-40B4-BE49-F238E27FC236}">
                <a16:creationId xmlns:a16="http://schemas.microsoft.com/office/drawing/2014/main" id="{50A06F87-E1FC-8349-B838-9BE363A3809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t="12273" b="16589"/>
          <a:stretch/>
        </p:blipFill>
        <p:spPr>
          <a:xfrm>
            <a:off x="-4027" y="1979589"/>
            <a:ext cx="12192000" cy="487841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6;p20">
            <a:extLst>
              <a:ext uri="{FF2B5EF4-FFF2-40B4-BE49-F238E27FC236}">
                <a16:creationId xmlns:a16="http://schemas.microsoft.com/office/drawing/2014/main" id="{2E8F7317-3EC7-1890-3946-5E334CD51B58}"/>
              </a:ext>
            </a:extLst>
          </p:cNvPr>
          <p:cNvSpPr/>
          <p:nvPr userDrawn="1"/>
        </p:nvSpPr>
        <p:spPr>
          <a:xfrm rot="10800000">
            <a:off x="-5495" y="0"/>
            <a:ext cx="12246791" cy="4333849"/>
          </a:xfrm>
          <a:custGeom>
            <a:avLst/>
            <a:gdLst>
              <a:gd name="connsiteX0" fmla="*/ 1786164 w 9155263"/>
              <a:gd name="connsiteY0" fmla="*/ 76 h 2902501"/>
              <a:gd name="connsiteX1" fmla="*/ 8982246 w 9155263"/>
              <a:gd name="connsiteY1" fmla="*/ 610050 h 2902501"/>
              <a:gd name="connsiteX2" fmla="*/ 9155263 w 9155263"/>
              <a:gd name="connsiteY2" fmla="*/ 257798 h 2902501"/>
              <a:gd name="connsiteX3" fmla="*/ 9140980 w 9155263"/>
              <a:gd name="connsiteY3" fmla="*/ 2902501 h 2902501"/>
              <a:gd name="connsiteX4" fmla="*/ 0 w 9155263"/>
              <a:gd name="connsiteY4" fmla="*/ 2902501 h 2902501"/>
              <a:gd name="connsiteX5" fmla="*/ 0 w 9155263"/>
              <a:gd name="connsiteY5" fmla="*/ 536073 h 2902501"/>
              <a:gd name="connsiteX6" fmla="*/ 1786164 w 9155263"/>
              <a:gd name="connsiteY6" fmla="*/ 76 h 2902501"/>
              <a:gd name="connsiteX0" fmla="*/ 1786164 w 9155263"/>
              <a:gd name="connsiteY0" fmla="*/ 78 h 2902503"/>
              <a:gd name="connsiteX1" fmla="*/ 8896549 w 9155263"/>
              <a:gd name="connsiteY1" fmla="*/ 548140 h 2902503"/>
              <a:gd name="connsiteX2" fmla="*/ 9155263 w 9155263"/>
              <a:gd name="connsiteY2" fmla="*/ 257800 h 2902503"/>
              <a:gd name="connsiteX3" fmla="*/ 9140980 w 9155263"/>
              <a:gd name="connsiteY3" fmla="*/ 2902503 h 2902503"/>
              <a:gd name="connsiteX4" fmla="*/ 0 w 9155263"/>
              <a:gd name="connsiteY4" fmla="*/ 2902503 h 2902503"/>
              <a:gd name="connsiteX5" fmla="*/ 0 w 9155263"/>
              <a:gd name="connsiteY5" fmla="*/ 536075 h 2902503"/>
              <a:gd name="connsiteX6" fmla="*/ 1786164 w 9155263"/>
              <a:gd name="connsiteY6" fmla="*/ 78 h 2902503"/>
              <a:gd name="connsiteX0" fmla="*/ 1786164 w 9150502"/>
              <a:gd name="connsiteY0" fmla="*/ 78 h 2902503"/>
              <a:gd name="connsiteX1" fmla="*/ 8896549 w 9150502"/>
              <a:gd name="connsiteY1" fmla="*/ 548140 h 2902503"/>
              <a:gd name="connsiteX2" fmla="*/ 9150502 w 9150502"/>
              <a:gd name="connsiteY2" fmla="*/ 310187 h 2902503"/>
              <a:gd name="connsiteX3" fmla="*/ 9140980 w 9150502"/>
              <a:gd name="connsiteY3" fmla="*/ 2902503 h 2902503"/>
              <a:gd name="connsiteX4" fmla="*/ 0 w 9150502"/>
              <a:gd name="connsiteY4" fmla="*/ 2902503 h 2902503"/>
              <a:gd name="connsiteX5" fmla="*/ 0 w 9150502"/>
              <a:gd name="connsiteY5" fmla="*/ 536075 h 2902503"/>
              <a:gd name="connsiteX6" fmla="*/ 1786164 w 9150502"/>
              <a:gd name="connsiteY6" fmla="*/ 78 h 2902503"/>
              <a:gd name="connsiteX0" fmla="*/ 1786164 w 9150502"/>
              <a:gd name="connsiteY0" fmla="*/ 72 h 2902497"/>
              <a:gd name="connsiteX1" fmla="*/ 8896549 w 9150502"/>
              <a:gd name="connsiteY1" fmla="*/ 548134 h 2902497"/>
              <a:gd name="connsiteX2" fmla="*/ 9150502 w 9150502"/>
              <a:gd name="connsiteY2" fmla="*/ 310181 h 2902497"/>
              <a:gd name="connsiteX3" fmla="*/ 9140980 w 9150502"/>
              <a:gd name="connsiteY3" fmla="*/ 2902497 h 2902497"/>
              <a:gd name="connsiteX4" fmla="*/ 0 w 9150502"/>
              <a:gd name="connsiteY4" fmla="*/ 2902497 h 2902497"/>
              <a:gd name="connsiteX5" fmla="*/ 0 w 9150502"/>
              <a:gd name="connsiteY5" fmla="*/ 536069 h 2902497"/>
              <a:gd name="connsiteX6" fmla="*/ 1786164 w 9150502"/>
              <a:gd name="connsiteY6" fmla="*/ 72 h 2902497"/>
              <a:gd name="connsiteX0" fmla="*/ 1786164 w 9150502"/>
              <a:gd name="connsiteY0" fmla="*/ 72 h 2902497"/>
              <a:gd name="connsiteX1" fmla="*/ 8896549 w 9150502"/>
              <a:gd name="connsiteY1" fmla="*/ 548134 h 2902497"/>
              <a:gd name="connsiteX2" fmla="*/ 9150502 w 9150502"/>
              <a:gd name="connsiteY2" fmla="*/ 310181 h 2902497"/>
              <a:gd name="connsiteX3" fmla="*/ 9140980 w 9150502"/>
              <a:gd name="connsiteY3" fmla="*/ 2902497 h 2902497"/>
              <a:gd name="connsiteX4" fmla="*/ 0 w 9150502"/>
              <a:gd name="connsiteY4" fmla="*/ 2902497 h 2902497"/>
              <a:gd name="connsiteX5" fmla="*/ 0 w 9150502"/>
              <a:gd name="connsiteY5" fmla="*/ 536069 h 2902497"/>
              <a:gd name="connsiteX6" fmla="*/ 1786164 w 9150502"/>
              <a:gd name="connsiteY6" fmla="*/ 72 h 2902497"/>
              <a:gd name="connsiteX0" fmla="*/ 1786164 w 9150502"/>
              <a:gd name="connsiteY0" fmla="*/ 71 h 2902496"/>
              <a:gd name="connsiteX1" fmla="*/ 8744199 w 9150502"/>
              <a:gd name="connsiteY1" fmla="*/ 576708 h 2902496"/>
              <a:gd name="connsiteX2" fmla="*/ 9150502 w 9150502"/>
              <a:gd name="connsiteY2" fmla="*/ 310180 h 2902496"/>
              <a:gd name="connsiteX3" fmla="*/ 9140980 w 9150502"/>
              <a:gd name="connsiteY3" fmla="*/ 2902496 h 2902496"/>
              <a:gd name="connsiteX4" fmla="*/ 0 w 9150502"/>
              <a:gd name="connsiteY4" fmla="*/ 2902496 h 2902496"/>
              <a:gd name="connsiteX5" fmla="*/ 0 w 9150502"/>
              <a:gd name="connsiteY5" fmla="*/ 536068 h 2902496"/>
              <a:gd name="connsiteX6" fmla="*/ 1786164 w 9150502"/>
              <a:gd name="connsiteY6" fmla="*/ 71 h 2902496"/>
              <a:gd name="connsiteX0" fmla="*/ 1786164 w 9150502"/>
              <a:gd name="connsiteY0" fmla="*/ 71 h 2902496"/>
              <a:gd name="connsiteX1" fmla="*/ 8744199 w 9150502"/>
              <a:gd name="connsiteY1" fmla="*/ 576708 h 2902496"/>
              <a:gd name="connsiteX2" fmla="*/ 9150502 w 9150502"/>
              <a:gd name="connsiteY2" fmla="*/ 310180 h 2902496"/>
              <a:gd name="connsiteX3" fmla="*/ 9140980 w 9150502"/>
              <a:gd name="connsiteY3" fmla="*/ 2902496 h 2902496"/>
              <a:gd name="connsiteX4" fmla="*/ 0 w 9150502"/>
              <a:gd name="connsiteY4" fmla="*/ 2902496 h 2902496"/>
              <a:gd name="connsiteX5" fmla="*/ 0 w 9150502"/>
              <a:gd name="connsiteY5" fmla="*/ 536068 h 2902496"/>
              <a:gd name="connsiteX6" fmla="*/ 1786164 w 9150502"/>
              <a:gd name="connsiteY6" fmla="*/ 71 h 2902496"/>
              <a:gd name="connsiteX0" fmla="*/ 1786164 w 9150502"/>
              <a:gd name="connsiteY0" fmla="*/ 7634 h 2910059"/>
              <a:gd name="connsiteX1" fmla="*/ 8744199 w 9150502"/>
              <a:gd name="connsiteY1" fmla="*/ 584271 h 2910059"/>
              <a:gd name="connsiteX2" fmla="*/ 9150502 w 9150502"/>
              <a:gd name="connsiteY2" fmla="*/ 317743 h 2910059"/>
              <a:gd name="connsiteX3" fmla="*/ 9140980 w 9150502"/>
              <a:gd name="connsiteY3" fmla="*/ 2910059 h 2910059"/>
              <a:gd name="connsiteX4" fmla="*/ 0 w 9150502"/>
              <a:gd name="connsiteY4" fmla="*/ 2910059 h 2910059"/>
              <a:gd name="connsiteX5" fmla="*/ 0 w 9150502"/>
              <a:gd name="connsiteY5" fmla="*/ 543631 h 2910059"/>
              <a:gd name="connsiteX6" fmla="*/ 1786164 w 9150502"/>
              <a:gd name="connsiteY6" fmla="*/ 7634 h 2910059"/>
              <a:gd name="connsiteX0" fmla="*/ 1786164 w 9150502"/>
              <a:gd name="connsiteY0" fmla="*/ 7634 h 2910059"/>
              <a:gd name="connsiteX1" fmla="*/ 8744199 w 9150502"/>
              <a:gd name="connsiteY1" fmla="*/ 584271 h 2910059"/>
              <a:gd name="connsiteX2" fmla="*/ 9150502 w 9150502"/>
              <a:gd name="connsiteY2" fmla="*/ 317743 h 2910059"/>
              <a:gd name="connsiteX3" fmla="*/ 9140980 w 9150502"/>
              <a:gd name="connsiteY3" fmla="*/ 2910059 h 2910059"/>
              <a:gd name="connsiteX4" fmla="*/ 0 w 9150502"/>
              <a:gd name="connsiteY4" fmla="*/ 2910059 h 2910059"/>
              <a:gd name="connsiteX5" fmla="*/ 0 w 9150502"/>
              <a:gd name="connsiteY5" fmla="*/ 543631 h 2910059"/>
              <a:gd name="connsiteX6" fmla="*/ 1786164 w 9150502"/>
              <a:gd name="connsiteY6" fmla="*/ 7634 h 2910059"/>
              <a:gd name="connsiteX0" fmla="*/ 1537476 w 9150502"/>
              <a:gd name="connsiteY0" fmla="*/ 7467 h 2956957"/>
              <a:gd name="connsiteX1" fmla="*/ 8744199 w 9150502"/>
              <a:gd name="connsiteY1" fmla="*/ 631169 h 2956957"/>
              <a:gd name="connsiteX2" fmla="*/ 9150502 w 9150502"/>
              <a:gd name="connsiteY2" fmla="*/ 364641 h 2956957"/>
              <a:gd name="connsiteX3" fmla="*/ 9140980 w 9150502"/>
              <a:gd name="connsiteY3" fmla="*/ 2956957 h 2956957"/>
              <a:gd name="connsiteX4" fmla="*/ 0 w 9150502"/>
              <a:gd name="connsiteY4" fmla="*/ 2956957 h 2956957"/>
              <a:gd name="connsiteX5" fmla="*/ 0 w 9150502"/>
              <a:gd name="connsiteY5" fmla="*/ 590529 h 2956957"/>
              <a:gd name="connsiteX6" fmla="*/ 1537476 w 9150502"/>
              <a:gd name="connsiteY6" fmla="*/ 7467 h 2956957"/>
              <a:gd name="connsiteX0" fmla="*/ 1537476 w 9150502"/>
              <a:gd name="connsiteY0" fmla="*/ 7467 h 2956957"/>
              <a:gd name="connsiteX1" fmla="*/ 8744199 w 9150502"/>
              <a:gd name="connsiteY1" fmla="*/ 631169 h 2956957"/>
              <a:gd name="connsiteX2" fmla="*/ 9150502 w 9150502"/>
              <a:gd name="connsiteY2" fmla="*/ 364641 h 2956957"/>
              <a:gd name="connsiteX3" fmla="*/ 9140980 w 9150502"/>
              <a:gd name="connsiteY3" fmla="*/ 2956957 h 2956957"/>
              <a:gd name="connsiteX4" fmla="*/ 0 w 9150502"/>
              <a:gd name="connsiteY4" fmla="*/ 2956957 h 2956957"/>
              <a:gd name="connsiteX5" fmla="*/ 13442 w 9150502"/>
              <a:gd name="connsiteY5" fmla="*/ 341759 h 2956957"/>
              <a:gd name="connsiteX6" fmla="*/ 1537476 w 9150502"/>
              <a:gd name="connsiteY6" fmla="*/ 7467 h 2956957"/>
              <a:gd name="connsiteX0" fmla="*/ 1537476 w 9150502"/>
              <a:gd name="connsiteY0" fmla="*/ 7467 h 2956957"/>
              <a:gd name="connsiteX1" fmla="*/ 8744199 w 9150502"/>
              <a:gd name="connsiteY1" fmla="*/ 631169 h 2956957"/>
              <a:gd name="connsiteX2" fmla="*/ 9150502 w 9150502"/>
              <a:gd name="connsiteY2" fmla="*/ 364641 h 2956957"/>
              <a:gd name="connsiteX3" fmla="*/ 9140980 w 9150502"/>
              <a:gd name="connsiteY3" fmla="*/ 2956957 h 2956957"/>
              <a:gd name="connsiteX4" fmla="*/ 0 w 9150502"/>
              <a:gd name="connsiteY4" fmla="*/ 2956957 h 2956957"/>
              <a:gd name="connsiteX5" fmla="*/ 13442 w 9150502"/>
              <a:gd name="connsiteY5" fmla="*/ 341759 h 2956957"/>
              <a:gd name="connsiteX6" fmla="*/ 1537476 w 9150502"/>
              <a:gd name="connsiteY6" fmla="*/ 7467 h 2956957"/>
              <a:gd name="connsiteX0" fmla="*/ 1537476 w 9150502"/>
              <a:gd name="connsiteY0" fmla="*/ 9520 h 2959010"/>
              <a:gd name="connsiteX1" fmla="*/ 8744199 w 9150502"/>
              <a:gd name="connsiteY1" fmla="*/ 633222 h 2959010"/>
              <a:gd name="connsiteX2" fmla="*/ 9150502 w 9150502"/>
              <a:gd name="connsiteY2" fmla="*/ 366694 h 2959010"/>
              <a:gd name="connsiteX3" fmla="*/ 9140980 w 9150502"/>
              <a:gd name="connsiteY3" fmla="*/ 2959010 h 2959010"/>
              <a:gd name="connsiteX4" fmla="*/ 0 w 9150502"/>
              <a:gd name="connsiteY4" fmla="*/ 2959010 h 2959010"/>
              <a:gd name="connsiteX5" fmla="*/ 13442 w 9150502"/>
              <a:gd name="connsiteY5" fmla="*/ 343812 h 2959010"/>
              <a:gd name="connsiteX6" fmla="*/ 1537476 w 9150502"/>
              <a:gd name="connsiteY6" fmla="*/ 9520 h 2959010"/>
              <a:gd name="connsiteX0" fmla="*/ 1545012 w 9158038"/>
              <a:gd name="connsiteY0" fmla="*/ 9520 h 2959010"/>
              <a:gd name="connsiteX1" fmla="*/ 8751735 w 9158038"/>
              <a:gd name="connsiteY1" fmla="*/ 633222 h 2959010"/>
              <a:gd name="connsiteX2" fmla="*/ 9158038 w 9158038"/>
              <a:gd name="connsiteY2" fmla="*/ 366694 h 2959010"/>
              <a:gd name="connsiteX3" fmla="*/ 9148516 w 9158038"/>
              <a:gd name="connsiteY3" fmla="*/ 2959010 h 2959010"/>
              <a:gd name="connsiteX4" fmla="*/ 7536 w 9158038"/>
              <a:gd name="connsiteY4" fmla="*/ 2959010 h 2959010"/>
              <a:gd name="connsiteX5" fmla="*/ 814 w 9158038"/>
              <a:gd name="connsiteY5" fmla="*/ 390877 h 2959010"/>
              <a:gd name="connsiteX6" fmla="*/ 1545012 w 9158038"/>
              <a:gd name="connsiteY6" fmla="*/ 9520 h 2959010"/>
              <a:gd name="connsiteX0" fmla="*/ 1537476 w 9150502"/>
              <a:gd name="connsiteY0" fmla="*/ 9520 h 2959010"/>
              <a:gd name="connsiteX1" fmla="*/ 8744199 w 9150502"/>
              <a:gd name="connsiteY1" fmla="*/ 633222 h 2959010"/>
              <a:gd name="connsiteX2" fmla="*/ 9150502 w 9150502"/>
              <a:gd name="connsiteY2" fmla="*/ 366694 h 2959010"/>
              <a:gd name="connsiteX3" fmla="*/ 9140980 w 9150502"/>
              <a:gd name="connsiteY3" fmla="*/ 2959010 h 2959010"/>
              <a:gd name="connsiteX4" fmla="*/ 0 w 9150502"/>
              <a:gd name="connsiteY4" fmla="*/ 2959010 h 2959010"/>
              <a:gd name="connsiteX5" fmla="*/ 13442 w 9150502"/>
              <a:gd name="connsiteY5" fmla="*/ 370706 h 2959010"/>
              <a:gd name="connsiteX6" fmla="*/ 1537476 w 9150502"/>
              <a:gd name="connsiteY6" fmla="*/ 9520 h 2959010"/>
              <a:gd name="connsiteX0" fmla="*/ 1537476 w 9150502"/>
              <a:gd name="connsiteY0" fmla="*/ 9520 h 2959010"/>
              <a:gd name="connsiteX1" fmla="*/ 8744199 w 9150502"/>
              <a:gd name="connsiteY1" fmla="*/ 633222 h 2959010"/>
              <a:gd name="connsiteX2" fmla="*/ 9150502 w 9150502"/>
              <a:gd name="connsiteY2" fmla="*/ 366694 h 2959010"/>
              <a:gd name="connsiteX3" fmla="*/ 9140980 w 9150502"/>
              <a:gd name="connsiteY3" fmla="*/ 2959010 h 2959010"/>
              <a:gd name="connsiteX4" fmla="*/ 0 w 9150502"/>
              <a:gd name="connsiteY4" fmla="*/ 2959010 h 2959010"/>
              <a:gd name="connsiteX5" fmla="*/ 13442 w 9150502"/>
              <a:gd name="connsiteY5" fmla="*/ 370706 h 2959010"/>
              <a:gd name="connsiteX6" fmla="*/ 1537476 w 9150502"/>
              <a:gd name="connsiteY6" fmla="*/ 9520 h 2959010"/>
              <a:gd name="connsiteX0" fmla="*/ 1558111 w 9171137"/>
              <a:gd name="connsiteY0" fmla="*/ 9520 h 2959010"/>
              <a:gd name="connsiteX1" fmla="*/ 8764834 w 9171137"/>
              <a:gd name="connsiteY1" fmla="*/ 633222 h 2959010"/>
              <a:gd name="connsiteX2" fmla="*/ 9171137 w 9171137"/>
              <a:gd name="connsiteY2" fmla="*/ 366694 h 2959010"/>
              <a:gd name="connsiteX3" fmla="*/ 9161615 w 9171137"/>
              <a:gd name="connsiteY3" fmla="*/ 2959010 h 2959010"/>
              <a:gd name="connsiteX4" fmla="*/ 20635 w 9171137"/>
              <a:gd name="connsiteY4" fmla="*/ 2959010 h 2959010"/>
              <a:gd name="connsiteX5" fmla="*/ 470 w 9171137"/>
              <a:gd name="connsiteY5" fmla="*/ 390877 h 2959010"/>
              <a:gd name="connsiteX6" fmla="*/ 1558111 w 9171137"/>
              <a:gd name="connsiteY6" fmla="*/ 9520 h 2959010"/>
              <a:gd name="connsiteX0" fmla="*/ 1558111 w 9171137"/>
              <a:gd name="connsiteY0" fmla="*/ 10417 h 2959907"/>
              <a:gd name="connsiteX1" fmla="*/ 8764834 w 9171137"/>
              <a:gd name="connsiteY1" fmla="*/ 634119 h 2959907"/>
              <a:gd name="connsiteX2" fmla="*/ 9171137 w 9171137"/>
              <a:gd name="connsiteY2" fmla="*/ 367591 h 2959907"/>
              <a:gd name="connsiteX3" fmla="*/ 9161615 w 9171137"/>
              <a:gd name="connsiteY3" fmla="*/ 2959907 h 2959907"/>
              <a:gd name="connsiteX4" fmla="*/ 20635 w 9171137"/>
              <a:gd name="connsiteY4" fmla="*/ 2959907 h 2959907"/>
              <a:gd name="connsiteX5" fmla="*/ 470 w 9171137"/>
              <a:gd name="connsiteY5" fmla="*/ 391774 h 2959907"/>
              <a:gd name="connsiteX6" fmla="*/ 1558111 w 9171137"/>
              <a:gd name="connsiteY6" fmla="*/ 10417 h 2959907"/>
              <a:gd name="connsiteX0" fmla="*/ 1558111 w 9171137"/>
              <a:gd name="connsiteY0" fmla="*/ 10417 h 2959907"/>
              <a:gd name="connsiteX1" fmla="*/ 8764834 w 9171137"/>
              <a:gd name="connsiteY1" fmla="*/ 634119 h 2959907"/>
              <a:gd name="connsiteX2" fmla="*/ 9171137 w 9171137"/>
              <a:gd name="connsiteY2" fmla="*/ 367591 h 2959907"/>
              <a:gd name="connsiteX3" fmla="*/ 9161615 w 9171137"/>
              <a:gd name="connsiteY3" fmla="*/ 2959907 h 2959907"/>
              <a:gd name="connsiteX4" fmla="*/ 20635 w 9171137"/>
              <a:gd name="connsiteY4" fmla="*/ 2959907 h 2959907"/>
              <a:gd name="connsiteX5" fmla="*/ 470 w 9171137"/>
              <a:gd name="connsiteY5" fmla="*/ 391774 h 2959907"/>
              <a:gd name="connsiteX6" fmla="*/ 1558111 w 9171137"/>
              <a:gd name="connsiteY6" fmla="*/ 10417 h 2959907"/>
              <a:gd name="connsiteX0" fmla="*/ 1558111 w 9171137"/>
              <a:gd name="connsiteY0" fmla="*/ 10648 h 2960138"/>
              <a:gd name="connsiteX1" fmla="*/ 8760073 w 9171137"/>
              <a:gd name="connsiteY1" fmla="*/ 591158 h 2960138"/>
              <a:gd name="connsiteX2" fmla="*/ 9171137 w 9171137"/>
              <a:gd name="connsiteY2" fmla="*/ 367822 h 2960138"/>
              <a:gd name="connsiteX3" fmla="*/ 9161615 w 9171137"/>
              <a:gd name="connsiteY3" fmla="*/ 2960138 h 2960138"/>
              <a:gd name="connsiteX4" fmla="*/ 20635 w 9171137"/>
              <a:gd name="connsiteY4" fmla="*/ 2960138 h 2960138"/>
              <a:gd name="connsiteX5" fmla="*/ 470 w 9171137"/>
              <a:gd name="connsiteY5" fmla="*/ 392005 h 2960138"/>
              <a:gd name="connsiteX6" fmla="*/ 1558111 w 9171137"/>
              <a:gd name="connsiteY6" fmla="*/ 10648 h 2960138"/>
              <a:gd name="connsiteX0" fmla="*/ 1558111 w 9163996"/>
              <a:gd name="connsiteY0" fmla="*/ 10648 h 2960138"/>
              <a:gd name="connsiteX1" fmla="*/ 8760073 w 9163996"/>
              <a:gd name="connsiteY1" fmla="*/ 591158 h 2960138"/>
              <a:gd name="connsiteX2" fmla="*/ 9163996 w 9163996"/>
              <a:gd name="connsiteY2" fmla="*/ 367822 h 2960138"/>
              <a:gd name="connsiteX3" fmla="*/ 9161615 w 9163996"/>
              <a:gd name="connsiteY3" fmla="*/ 2960138 h 2960138"/>
              <a:gd name="connsiteX4" fmla="*/ 20635 w 9163996"/>
              <a:gd name="connsiteY4" fmla="*/ 2960138 h 2960138"/>
              <a:gd name="connsiteX5" fmla="*/ 470 w 9163996"/>
              <a:gd name="connsiteY5" fmla="*/ 392005 h 2960138"/>
              <a:gd name="connsiteX6" fmla="*/ 1558111 w 9163996"/>
              <a:gd name="connsiteY6" fmla="*/ 10648 h 2960138"/>
              <a:gd name="connsiteX0" fmla="*/ 1558111 w 9163996"/>
              <a:gd name="connsiteY0" fmla="*/ 10648 h 2960138"/>
              <a:gd name="connsiteX1" fmla="*/ 8760073 w 9163996"/>
              <a:gd name="connsiteY1" fmla="*/ 591158 h 2960138"/>
              <a:gd name="connsiteX2" fmla="*/ 9163996 w 9163996"/>
              <a:gd name="connsiteY2" fmla="*/ 367822 h 2960138"/>
              <a:gd name="connsiteX3" fmla="*/ 9161615 w 9163996"/>
              <a:gd name="connsiteY3" fmla="*/ 2960138 h 2960138"/>
              <a:gd name="connsiteX4" fmla="*/ 20635 w 9163996"/>
              <a:gd name="connsiteY4" fmla="*/ 2960138 h 2960138"/>
              <a:gd name="connsiteX5" fmla="*/ 470 w 9163996"/>
              <a:gd name="connsiteY5" fmla="*/ 392005 h 2960138"/>
              <a:gd name="connsiteX6" fmla="*/ 1558111 w 9163996"/>
              <a:gd name="connsiteY6" fmla="*/ 10648 h 2960138"/>
              <a:gd name="connsiteX0" fmla="*/ 1564833 w 9163996"/>
              <a:gd name="connsiteY0" fmla="*/ 10888 h 2917694"/>
              <a:gd name="connsiteX1" fmla="*/ 8760073 w 9163996"/>
              <a:gd name="connsiteY1" fmla="*/ 548714 h 2917694"/>
              <a:gd name="connsiteX2" fmla="*/ 9163996 w 9163996"/>
              <a:gd name="connsiteY2" fmla="*/ 325378 h 2917694"/>
              <a:gd name="connsiteX3" fmla="*/ 9161615 w 9163996"/>
              <a:gd name="connsiteY3" fmla="*/ 2917694 h 2917694"/>
              <a:gd name="connsiteX4" fmla="*/ 20635 w 9163996"/>
              <a:gd name="connsiteY4" fmla="*/ 2917694 h 2917694"/>
              <a:gd name="connsiteX5" fmla="*/ 470 w 9163996"/>
              <a:gd name="connsiteY5" fmla="*/ 349561 h 2917694"/>
              <a:gd name="connsiteX6" fmla="*/ 1564833 w 9163996"/>
              <a:gd name="connsiteY6" fmla="*/ 10888 h 2917694"/>
              <a:gd name="connsiteX0" fmla="*/ 1564833 w 9163996"/>
              <a:gd name="connsiteY0" fmla="*/ 10888 h 2917694"/>
              <a:gd name="connsiteX1" fmla="*/ 8760073 w 9163996"/>
              <a:gd name="connsiteY1" fmla="*/ 548714 h 2917694"/>
              <a:gd name="connsiteX2" fmla="*/ 9163996 w 9163996"/>
              <a:gd name="connsiteY2" fmla="*/ 325378 h 2917694"/>
              <a:gd name="connsiteX3" fmla="*/ 9161615 w 9163996"/>
              <a:gd name="connsiteY3" fmla="*/ 2917694 h 2917694"/>
              <a:gd name="connsiteX4" fmla="*/ 20635 w 9163996"/>
              <a:gd name="connsiteY4" fmla="*/ 2917694 h 2917694"/>
              <a:gd name="connsiteX5" fmla="*/ 470 w 9163996"/>
              <a:gd name="connsiteY5" fmla="*/ 349561 h 2917694"/>
              <a:gd name="connsiteX6" fmla="*/ 1564833 w 9163996"/>
              <a:gd name="connsiteY6" fmla="*/ 10888 h 2917694"/>
              <a:gd name="connsiteX0" fmla="*/ 1558112 w 9163996"/>
              <a:gd name="connsiteY0" fmla="*/ 10715 h 2948009"/>
              <a:gd name="connsiteX1" fmla="*/ 8760073 w 9163996"/>
              <a:gd name="connsiteY1" fmla="*/ 579029 h 2948009"/>
              <a:gd name="connsiteX2" fmla="*/ 9163996 w 9163996"/>
              <a:gd name="connsiteY2" fmla="*/ 355693 h 2948009"/>
              <a:gd name="connsiteX3" fmla="*/ 9161615 w 9163996"/>
              <a:gd name="connsiteY3" fmla="*/ 2948009 h 2948009"/>
              <a:gd name="connsiteX4" fmla="*/ 20635 w 9163996"/>
              <a:gd name="connsiteY4" fmla="*/ 2948009 h 2948009"/>
              <a:gd name="connsiteX5" fmla="*/ 470 w 9163996"/>
              <a:gd name="connsiteY5" fmla="*/ 379876 h 2948009"/>
              <a:gd name="connsiteX6" fmla="*/ 1558112 w 9163996"/>
              <a:gd name="connsiteY6" fmla="*/ 10715 h 2948009"/>
              <a:gd name="connsiteX0" fmla="*/ 1571416 w 9177300"/>
              <a:gd name="connsiteY0" fmla="*/ 10715 h 2948009"/>
              <a:gd name="connsiteX1" fmla="*/ 8773377 w 9177300"/>
              <a:gd name="connsiteY1" fmla="*/ 579029 h 2948009"/>
              <a:gd name="connsiteX2" fmla="*/ 9177300 w 9177300"/>
              <a:gd name="connsiteY2" fmla="*/ 355693 h 2948009"/>
              <a:gd name="connsiteX3" fmla="*/ 9174919 w 9177300"/>
              <a:gd name="connsiteY3" fmla="*/ 2948009 h 2948009"/>
              <a:gd name="connsiteX4" fmla="*/ 33939 w 9177300"/>
              <a:gd name="connsiteY4" fmla="*/ 2948009 h 2948009"/>
              <a:gd name="connsiteX5" fmla="*/ 331 w 9177300"/>
              <a:gd name="connsiteY5" fmla="*/ 349388 h 2948009"/>
              <a:gd name="connsiteX6" fmla="*/ 1571416 w 9177300"/>
              <a:gd name="connsiteY6" fmla="*/ 10715 h 2948009"/>
              <a:gd name="connsiteX0" fmla="*/ 1571416 w 9177300"/>
              <a:gd name="connsiteY0" fmla="*/ 10787 h 2948081"/>
              <a:gd name="connsiteX1" fmla="*/ 8759094 w 9177300"/>
              <a:gd name="connsiteY1" fmla="*/ 566144 h 2948081"/>
              <a:gd name="connsiteX2" fmla="*/ 9177300 w 9177300"/>
              <a:gd name="connsiteY2" fmla="*/ 355765 h 2948081"/>
              <a:gd name="connsiteX3" fmla="*/ 9174919 w 9177300"/>
              <a:gd name="connsiteY3" fmla="*/ 2948081 h 2948081"/>
              <a:gd name="connsiteX4" fmla="*/ 33939 w 9177300"/>
              <a:gd name="connsiteY4" fmla="*/ 2948081 h 2948081"/>
              <a:gd name="connsiteX5" fmla="*/ 331 w 9177300"/>
              <a:gd name="connsiteY5" fmla="*/ 349460 h 2948081"/>
              <a:gd name="connsiteX6" fmla="*/ 1571416 w 9177300"/>
              <a:gd name="connsiteY6" fmla="*/ 10787 h 2948081"/>
              <a:gd name="connsiteX0" fmla="*/ 1571416 w 9177300"/>
              <a:gd name="connsiteY0" fmla="*/ 10531 h 2947825"/>
              <a:gd name="connsiteX1" fmla="*/ 8759094 w 9177300"/>
              <a:gd name="connsiteY1" fmla="*/ 565888 h 2947825"/>
              <a:gd name="connsiteX2" fmla="*/ 9177300 w 9177300"/>
              <a:gd name="connsiteY2" fmla="*/ 355509 h 2947825"/>
              <a:gd name="connsiteX3" fmla="*/ 9174919 w 9177300"/>
              <a:gd name="connsiteY3" fmla="*/ 2947825 h 2947825"/>
              <a:gd name="connsiteX4" fmla="*/ 33939 w 9177300"/>
              <a:gd name="connsiteY4" fmla="*/ 2947825 h 2947825"/>
              <a:gd name="connsiteX5" fmla="*/ 331 w 9177300"/>
              <a:gd name="connsiteY5" fmla="*/ 349204 h 2947825"/>
              <a:gd name="connsiteX6" fmla="*/ 1571416 w 9177300"/>
              <a:gd name="connsiteY6" fmla="*/ 10531 h 2947825"/>
              <a:gd name="connsiteX0" fmla="*/ 1571416 w 9174952"/>
              <a:gd name="connsiteY0" fmla="*/ 10531 h 2947825"/>
              <a:gd name="connsiteX1" fmla="*/ 8759094 w 9174952"/>
              <a:gd name="connsiteY1" fmla="*/ 565888 h 2947825"/>
              <a:gd name="connsiteX2" fmla="*/ 9163017 w 9174952"/>
              <a:gd name="connsiteY2" fmla="*/ 333913 h 2947825"/>
              <a:gd name="connsiteX3" fmla="*/ 9174919 w 9174952"/>
              <a:gd name="connsiteY3" fmla="*/ 2947825 h 2947825"/>
              <a:gd name="connsiteX4" fmla="*/ 33939 w 9174952"/>
              <a:gd name="connsiteY4" fmla="*/ 2947825 h 2947825"/>
              <a:gd name="connsiteX5" fmla="*/ 331 w 9174952"/>
              <a:gd name="connsiteY5" fmla="*/ 349204 h 2947825"/>
              <a:gd name="connsiteX6" fmla="*/ 1571416 w 9174952"/>
              <a:gd name="connsiteY6" fmla="*/ 10531 h 2947825"/>
              <a:gd name="connsiteX0" fmla="*/ 1571416 w 9182060"/>
              <a:gd name="connsiteY0" fmla="*/ 10531 h 2947825"/>
              <a:gd name="connsiteX1" fmla="*/ 8759094 w 9182060"/>
              <a:gd name="connsiteY1" fmla="*/ 565888 h 2947825"/>
              <a:gd name="connsiteX2" fmla="*/ 9182060 w 9182060"/>
              <a:gd name="connsiteY2" fmla="*/ 333913 h 2947825"/>
              <a:gd name="connsiteX3" fmla="*/ 9174919 w 9182060"/>
              <a:gd name="connsiteY3" fmla="*/ 2947825 h 2947825"/>
              <a:gd name="connsiteX4" fmla="*/ 33939 w 9182060"/>
              <a:gd name="connsiteY4" fmla="*/ 2947825 h 2947825"/>
              <a:gd name="connsiteX5" fmla="*/ 331 w 9182060"/>
              <a:gd name="connsiteY5" fmla="*/ 349204 h 2947825"/>
              <a:gd name="connsiteX6" fmla="*/ 1571416 w 9182060"/>
              <a:gd name="connsiteY6" fmla="*/ 10531 h 2947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82060" h="2947825" extrusionOk="0">
                <a:moveTo>
                  <a:pt x="1571416" y="10531"/>
                </a:moveTo>
                <a:cubicBezTo>
                  <a:pt x="3839138" y="-156418"/>
                  <a:pt x="5980610" y="1734018"/>
                  <a:pt x="8759094" y="565888"/>
                </a:cubicBezTo>
                <a:cubicBezTo>
                  <a:pt x="8897702" y="485574"/>
                  <a:pt x="9035517" y="424029"/>
                  <a:pt x="9182060" y="333913"/>
                </a:cubicBezTo>
                <a:cubicBezTo>
                  <a:pt x="9181266" y="1198018"/>
                  <a:pt x="9175713" y="2083720"/>
                  <a:pt x="9174919" y="2947825"/>
                </a:cubicBezTo>
                <a:lnTo>
                  <a:pt x="33939" y="2947825"/>
                </a:lnTo>
                <a:cubicBezTo>
                  <a:pt x="38420" y="2076092"/>
                  <a:pt x="-4150" y="1220937"/>
                  <a:pt x="331" y="349204"/>
                </a:cubicBezTo>
                <a:cubicBezTo>
                  <a:pt x="471404" y="162796"/>
                  <a:pt x="473871" y="76216"/>
                  <a:pt x="1571416" y="1053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09" tIns="60904" rIns="121809" bIns="6090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endParaRPr sz="1889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" name="Group 13"/>
          <p:cNvGrpSpPr>
            <a:grpSpLocks noChangeAspect="1"/>
          </p:cNvGrpSpPr>
          <p:nvPr userDrawn="1"/>
        </p:nvGrpSpPr>
        <p:grpSpPr bwMode="auto">
          <a:xfrm>
            <a:off x="9605136" y="1224914"/>
            <a:ext cx="2158864" cy="605887"/>
            <a:chOff x="-937" y="2430"/>
            <a:chExt cx="2398" cy="673"/>
          </a:xfrm>
        </p:grpSpPr>
        <p:sp>
          <p:nvSpPr>
            <p:cNvPr id="17" name="Freeform 14"/>
            <p:cNvSpPr>
              <a:spLocks/>
            </p:cNvSpPr>
            <p:nvPr userDrawn="1"/>
          </p:nvSpPr>
          <p:spPr bwMode="auto">
            <a:xfrm>
              <a:off x="-861" y="2503"/>
              <a:ext cx="489" cy="527"/>
            </a:xfrm>
            <a:custGeom>
              <a:avLst/>
              <a:gdLst>
                <a:gd name="T0" fmla="*/ 100 w 187"/>
                <a:gd name="T1" fmla="*/ 202 h 202"/>
                <a:gd name="T2" fmla="*/ 187 w 187"/>
                <a:gd name="T3" fmla="*/ 151 h 202"/>
                <a:gd name="T4" fmla="*/ 175 w 187"/>
                <a:gd name="T5" fmla="*/ 144 h 202"/>
                <a:gd name="T6" fmla="*/ 100 w 187"/>
                <a:gd name="T7" fmla="*/ 187 h 202"/>
                <a:gd name="T8" fmla="*/ 14 w 187"/>
                <a:gd name="T9" fmla="*/ 101 h 202"/>
                <a:gd name="T10" fmla="*/ 100 w 187"/>
                <a:gd name="T11" fmla="*/ 15 h 202"/>
                <a:gd name="T12" fmla="*/ 175 w 187"/>
                <a:gd name="T13" fmla="*/ 58 h 202"/>
                <a:gd name="T14" fmla="*/ 187 w 187"/>
                <a:gd name="T15" fmla="*/ 51 h 202"/>
                <a:gd name="T16" fmla="*/ 100 w 187"/>
                <a:gd name="T17" fmla="*/ 0 h 202"/>
                <a:gd name="T18" fmla="*/ 0 w 187"/>
                <a:gd name="T19" fmla="*/ 101 h 202"/>
                <a:gd name="T20" fmla="*/ 100 w 187"/>
                <a:gd name="T21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7" h="202">
                  <a:moveTo>
                    <a:pt x="100" y="202"/>
                  </a:moveTo>
                  <a:cubicBezTo>
                    <a:pt x="138" y="202"/>
                    <a:pt x="170" y="181"/>
                    <a:pt x="187" y="151"/>
                  </a:cubicBezTo>
                  <a:cubicBezTo>
                    <a:pt x="175" y="144"/>
                    <a:pt x="175" y="144"/>
                    <a:pt x="175" y="144"/>
                  </a:cubicBezTo>
                  <a:cubicBezTo>
                    <a:pt x="160" y="170"/>
                    <a:pt x="132" y="187"/>
                    <a:pt x="100" y="187"/>
                  </a:cubicBezTo>
                  <a:cubicBezTo>
                    <a:pt x="53" y="187"/>
                    <a:pt x="14" y="148"/>
                    <a:pt x="14" y="101"/>
                  </a:cubicBezTo>
                  <a:cubicBezTo>
                    <a:pt x="14" y="53"/>
                    <a:pt x="53" y="15"/>
                    <a:pt x="100" y="15"/>
                  </a:cubicBezTo>
                  <a:cubicBezTo>
                    <a:pt x="132" y="15"/>
                    <a:pt x="160" y="32"/>
                    <a:pt x="175" y="58"/>
                  </a:cubicBezTo>
                  <a:cubicBezTo>
                    <a:pt x="187" y="51"/>
                    <a:pt x="187" y="51"/>
                    <a:pt x="187" y="51"/>
                  </a:cubicBezTo>
                  <a:cubicBezTo>
                    <a:pt x="170" y="21"/>
                    <a:pt x="138" y="0"/>
                    <a:pt x="100" y="0"/>
                  </a:cubicBezTo>
                  <a:cubicBezTo>
                    <a:pt x="45" y="0"/>
                    <a:pt x="0" y="45"/>
                    <a:pt x="0" y="101"/>
                  </a:cubicBezTo>
                  <a:cubicBezTo>
                    <a:pt x="0" y="156"/>
                    <a:pt x="45" y="202"/>
                    <a:pt x="100" y="202"/>
                  </a:cubicBezTo>
                </a:path>
              </a:pathLst>
            </a:custGeom>
            <a:solidFill>
              <a:srgbClr val="70B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300"/>
            </a:p>
          </p:txBody>
        </p:sp>
        <p:sp>
          <p:nvSpPr>
            <p:cNvPr id="23" name="Freeform 15"/>
            <p:cNvSpPr>
              <a:spLocks noEditPoints="1"/>
            </p:cNvSpPr>
            <p:nvPr userDrawn="1"/>
          </p:nvSpPr>
          <p:spPr bwMode="auto">
            <a:xfrm>
              <a:off x="-937" y="2430"/>
              <a:ext cx="2220" cy="673"/>
            </a:xfrm>
            <a:custGeom>
              <a:avLst/>
              <a:gdLst>
                <a:gd name="T0" fmla="*/ 110 w 849"/>
                <a:gd name="T1" fmla="*/ 108 h 258"/>
                <a:gd name="T2" fmla="*/ 73 w 849"/>
                <a:gd name="T3" fmla="*/ 129 h 258"/>
                <a:gd name="T4" fmla="*/ 97 w 849"/>
                <a:gd name="T5" fmla="*/ 100 h 258"/>
                <a:gd name="T6" fmla="*/ 66 w 849"/>
                <a:gd name="T7" fmla="*/ 143 h 258"/>
                <a:gd name="T8" fmla="*/ 124 w 849"/>
                <a:gd name="T9" fmla="*/ 151 h 258"/>
                <a:gd name="T10" fmla="*/ 97 w 849"/>
                <a:gd name="T11" fmla="*/ 151 h 258"/>
                <a:gd name="T12" fmla="*/ 129 w 849"/>
                <a:gd name="T13" fmla="*/ 0 h 258"/>
                <a:gd name="T14" fmla="*/ 129 w 849"/>
                <a:gd name="T15" fmla="*/ 244 h 258"/>
                <a:gd name="T16" fmla="*/ 137 w 849"/>
                <a:gd name="T17" fmla="*/ 93 h 258"/>
                <a:gd name="T18" fmla="*/ 144 w 849"/>
                <a:gd name="T19" fmla="*/ 100 h 258"/>
                <a:gd name="T20" fmla="*/ 165 w 849"/>
                <a:gd name="T21" fmla="*/ 143 h 258"/>
                <a:gd name="T22" fmla="*/ 165 w 849"/>
                <a:gd name="T23" fmla="*/ 86 h 258"/>
                <a:gd name="T24" fmla="*/ 158 w 849"/>
                <a:gd name="T25" fmla="*/ 107 h 258"/>
                <a:gd name="T26" fmla="*/ 172 w 849"/>
                <a:gd name="T27" fmla="*/ 151 h 258"/>
                <a:gd name="T28" fmla="*/ 311 w 849"/>
                <a:gd name="T29" fmla="*/ 100 h 258"/>
                <a:gd name="T30" fmla="*/ 378 w 849"/>
                <a:gd name="T31" fmla="*/ 127 h 258"/>
                <a:gd name="T32" fmla="*/ 336 w 849"/>
                <a:gd name="T33" fmla="*/ 124 h 258"/>
                <a:gd name="T34" fmla="*/ 335 w 849"/>
                <a:gd name="T35" fmla="*/ 158 h 258"/>
                <a:gd name="T36" fmla="*/ 355 w 849"/>
                <a:gd name="T37" fmla="*/ 123 h 258"/>
                <a:gd name="T38" fmla="*/ 372 w 849"/>
                <a:gd name="T39" fmla="*/ 158 h 258"/>
                <a:gd name="T40" fmla="*/ 434 w 849"/>
                <a:gd name="T41" fmla="*/ 122 h 258"/>
                <a:gd name="T42" fmla="*/ 394 w 849"/>
                <a:gd name="T43" fmla="*/ 124 h 258"/>
                <a:gd name="T44" fmla="*/ 394 w 849"/>
                <a:gd name="T45" fmla="*/ 139 h 258"/>
                <a:gd name="T46" fmla="*/ 424 w 849"/>
                <a:gd name="T47" fmla="*/ 124 h 258"/>
                <a:gd name="T48" fmla="*/ 492 w 849"/>
                <a:gd name="T49" fmla="*/ 138 h 258"/>
                <a:gd name="T50" fmla="*/ 459 w 849"/>
                <a:gd name="T51" fmla="*/ 151 h 258"/>
                <a:gd name="T52" fmla="*/ 462 w 849"/>
                <a:gd name="T53" fmla="*/ 123 h 258"/>
                <a:gd name="T54" fmla="*/ 496 w 849"/>
                <a:gd name="T55" fmla="*/ 150 h 258"/>
                <a:gd name="T56" fmla="*/ 470 w 849"/>
                <a:gd name="T57" fmla="*/ 117 h 258"/>
                <a:gd name="T58" fmla="*/ 453 w 849"/>
                <a:gd name="T59" fmla="*/ 156 h 258"/>
                <a:gd name="T60" fmla="*/ 496 w 849"/>
                <a:gd name="T61" fmla="*/ 150 h 258"/>
                <a:gd name="T62" fmla="*/ 516 w 849"/>
                <a:gd name="T63" fmla="*/ 131 h 258"/>
                <a:gd name="T64" fmla="*/ 564 w 849"/>
                <a:gd name="T65" fmla="*/ 107 h 258"/>
                <a:gd name="T66" fmla="*/ 621 w 849"/>
                <a:gd name="T67" fmla="*/ 158 h 258"/>
                <a:gd name="T68" fmla="*/ 599 w 849"/>
                <a:gd name="T69" fmla="*/ 117 h 258"/>
                <a:gd name="T70" fmla="*/ 572 w 849"/>
                <a:gd name="T71" fmla="*/ 118 h 258"/>
                <a:gd name="T72" fmla="*/ 581 w 849"/>
                <a:gd name="T73" fmla="*/ 127 h 258"/>
                <a:gd name="T74" fmla="*/ 615 w 849"/>
                <a:gd name="T75" fmla="*/ 130 h 258"/>
                <a:gd name="T76" fmla="*/ 645 w 849"/>
                <a:gd name="T77" fmla="*/ 123 h 258"/>
                <a:gd name="T78" fmla="*/ 637 w 849"/>
                <a:gd name="T79" fmla="*/ 134 h 258"/>
                <a:gd name="T80" fmla="*/ 670 w 849"/>
                <a:gd name="T81" fmla="*/ 118 h 258"/>
                <a:gd name="T82" fmla="*/ 636 w 849"/>
                <a:gd name="T83" fmla="*/ 155 h 258"/>
                <a:gd name="T84" fmla="*/ 674 w 849"/>
                <a:gd name="T85" fmla="*/ 145 h 258"/>
                <a:gd name="T86" fmla="*/ 640 w 849"/>
                <a:gd name="T87" fmla="*/ 149 h 258"/>
                <a:gd name="T88" fmla="*/ 728 w 849"/>
                <a:gd name="T89" fmla="*/ 120 h 258"/>
                <a:gd name="T90" fmla="*/ 696 w 849"/>
                <a:gd name="T91" fmla="*/ 123 h 258"/>
                <a:gd name="T92" fmla="*/ 696 w 849"/>
                <a:gd name="T93" fmla="*/ 158 h 258"/>
                <a:gd name="T94" fmla="*/ 725 w 849"/>
                <a:gd name="T95" fmla="*/ 128 h 258"/>
                <a:gd name="T96" fmla="*/ 780 w 849"/>
                <a:gd name="T97" fmla="*/ 149 h 258"/>
                <a:gd name="T98" fmla="*/ 766 w 849"/>
                <a:gd name="T99" fmla="*/ 123 h 258"/>
                <a:gd name="T100" fmla="*/ 791 w 849"/>
                <a:gd name="T101" fmla="*/ 148 h 258"/>
                <a:gd name="T102" fmla="*/ 780 w 849"/>
                <a:gd name="T103" fmla="*/ 119 h 258"/>
                <a:gd name="T104" fmla="*/ 739 w 849"/>
                <a:gd name="T105" fmla="*/ 137 h 258"/>
                <a:gd name="T106" fmla="*/ 778 w 849"/>
                <a:gd name="T107" fmla="*/ 155 h 258"/>
                <a:gd name="T108" fmla="*/ 776 w 849"/>
                <a:gd name="T109" fmla="*/ 166 h 258"/>
                <a:gd name="T110" fmla="*/ 740 w 849"/>
                <a:gd name="T111" fmla="*/ 160 h 258"/>
                <a:gd name="T112" fmla="*/ 778 w 849"/>
                <a:gd name="T113" fmla="*/ 172 h 258"/>
                <a:gd name="T114" fmla="*/ 824 w 849"/>
                <a:gd name="T115" fmla="*/ 153 h 258"/>
                <a:gd name="T116" fmla="*/ 821 w 849"/>
                <a:gd name="T117" fmla="*/ 158 h 258"/>
                <a:gd name="T118" fmla="*/ 807 w 849"/>
                <a:gd name="T119" fmla="*/ 172 h 258"/>
                <a:gd name="T120" fmla="*/ 849 w 849"/>
                <a:gd name="T121" fmla="*/ 118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49" h="258">
                  <a:moveTo>
                    <a:pt x="73" y="122"/>
                  </a:moveTo>
                  <a:cubicBezTo>
                    <a:pt x="73" y="116"/>
                    <a:pt x="75" y="113"/>
                    <a:pt x="77" y="111"/>
                  </a:cubicBezTo>
                  <a:cubicBezTo>
                    <a:pt x="79" y="109"/>
                    <a:pt x="81" y="108"/>
                    <a:pt x="84" y="108"/>
                  </a:cubicBezTo>
                  <a:cubicBezTo>
                    <a:pt x="87" y="107"/>
                    <a:pt x="91" y="107"/>
                    <a:pt x="97" y="107"/>
                  </a:cubicBezTo>
                  <a:cubicBezTo>
                    <a:pt x="103" y="107"/>
                    <a:pt x="107" y="107"/>
                    <a:pt x="110" y="108"/>
                  </a:cubicBezTo>
                  <a:cubicBezTo>
                    <a:pt x="113" y="108"/>
                    <a:pt x="116" y="109"/>
                    <a:pt x="117" y="111"/>
                  </a:cubicBezTo>
                  <a:cubicBezTo>
                    <a:pt x="120" y="113"/>
                    <a:pt x="121" y="116"/>
                    <a:pt x="121" y="122"/>
                  </a:cubicBezTo>
                  <a:lnTo>
                    <a:pt x="73" y="122"/>
                  </a:lnTo>
                  <a:close/>
                  <a:moveTo>
                    <a:pt x="73" y="138"/>
                  </a:moveTo>
                  <a:cubicBezTo>
                    <a:pt x="73" y="135"/>
                    <a:pt x="73" y="132"/>
                    <a:pt x="73" y="129"/>
                  </a:cubicBezTo>
                  <a:cubicBezTo>
                    <a:pt x="129" y="129"/>
                    <a:pt x="129" y="129"/>
                    <a:pt x="129" y="129"/>
                  </a:cubicBezTo>
                  <a:cubicBezTo>
                    <a:pt x="129" y="123"/>
                    <a:pt x="129" y="118"/>
                    <a:pt x="128" y="115"/>
                  </a:cubicBezTo>
                  <a:cubicBezTo>
                    <a:pt x="128" y="112"/>
                    <a:pt x="126" y="109"/>
                    <a:pt x="124" y="107"/>
                  </a:cubicBezTo>
                  <a:cubicBezTo>
                    <a:pt x="122" y="104"/>
                    <a:pt x="119" y="102"/>
                    <a:pt x="115" y="101"/>
                  </a:cubicBezTo>
                  <a:cubicBezTo>
                    <a:pt x="112" y="100"/>
                    <a:pt x="106" y="100"/>
                    <a:pt x="97" y="100"/>
                  </a:cubicBezTo>
                  <a:cubicBezTo>
                    <a:pt x="89" y="100"/>
                    <a:pt x="83" y="100"/>
                    <a:pt x="79" y="101"/>
                  </a:cubicBezTo>
                  <a:cubicBezTo>
                    <a:pt x="75" y="102"/>
                    <a:pt x="72" y="104"/>
                    <a:pt x="70" y="107"/>
                  </a:cubicBezTo>
                  <a:cubicBezTo>
                    <a:pt x="68" y="109"/>
                    <a:pt x="67" y="112"/>
                    <a:pt x="66" y="115"/>
                  </a:cubicBezTo>
                  <a:cubicBezTo>
                    <a:pt x="65" y="118"/>
                    <a:pt x="65" y="123"/>
                    <a:pt x="65" y="129"/>
                  </a:cubicBezTo>
                  <a:cubicBezTo>
                    <a:pt x="65" y="135"/>
                    <a:pt x="65" y="140"/>
                    <a:pt x="66" y="143"/>
                  </a:cubicBezTo>
                  <a:cubicBezTo>
                    <a:pt x="67" y="146"/>
                    <a:pt x="68" y="149"/>
                    <a:pt x="70" y="151"/>
                  </a:cubicBezTo>
                  <a:cubicBezTo>
                    <a:pt x="72" y="154"/>
                    <a:pt x="75" y="156"/>
                    <a:pt x="79" y="157"/>
                  </a:cubicBezTo>
                  <a:cubicBezTo>
                    <a:pt x="83" y="158"/>
                    <a:pt x="89" y="158"/>
                    <a:pt x="97" y="158"/>
                  </a:cubicBezTo>
                  <a:cubicBezTo>
                    <a:pt x="106" y="158"/>
                    <a:pt x="112" y="158"/>
                    <a:pt x="115" y="157"/>
                  </a:cubicBezTo>
                  <a:cubicBezTo>
                    <a:pt x="119" y="156"/>
                    <a:pt x="122" y="154"/>
                    <a:pt x="124" y="151"/>
                  </a:cubicBezTo>
                  <a:cubicBezTo>
                    <a:pt x="126" y="149"/>
                    <a:pt x="127" y="147"/>
                    <a:pt x="128" y="145"/>
                  </a:cubicBezTo>
                  <a:cubicBezTo>
                    <a:pt x="119" y="145"/>
                    <a:pt x="119" y="145"/>
                    <a:pt x="119" y="145"/>
                  </a:cubicBezTo>
                  <a:cubicBezTo>
                    <a:pt x="119" y="146"/>
                    <a:pt x="118" y="147"/>
                    <a:pt x="117" y="147"/>
                  </a:cubicBezTo>
                  <a:cubicBezTo>
                    <a:pt x="116" y="149"/>
                    <a:pt x="113" y="150"/>
                    <a:pt x="110" y="150"/>
                  </a:cubicBezTo>
                  <a:cubicBezTo>
                    <a:pt x="107" y="151"/>
                    <a:pt x="103" y="151"/>
                    <a:pt x="97" y="151"/>
                  </a:cubicBezTo>
                  <a:cubicBezTo>
                    <a:pt x="91" y="151"/>
                    <a:pt x="87" y="151"/>
                    <a:pt x="84" y="150"/>
                  </a:cubicBezTo>
                  <a:cubicBezTo>
                    <a:pt x="81" y="150"/>
                    <a:pt x="79" y="149"/>
                    <a:pt x="77" y="147"/>
                  </a:cubicBezTo>
                  <a:cubicBezTo>
                    <a:pt x="75" y="145"/>
                    <a:pt x="74" y="142"/>
                    <a:pt x="73" y="138"/>
                  </a:cubicBezTo>
                  <a:moveTo>
                    <a:pt x="259" y="129"/>
                  </a:moveTo>
                  <a:cubicBezTo>
                    <a:pt x="259" y="58"/>
                    <a:pt x="201" y="0"/>
                    <a:pt x="129" y="0"/>
                  </a:cubicBezTo>
                  <a:cubicBezTo>
                    <a:pt x="106" y="0"/>
                    <a:pt x="84" y="6"/>
                    <a:pt x="65" y="17"/>
                  </a:cubicBezTo>
                  <a:cubicBezTo>
                    <a:pt x="72" y="29"/>
                    <a:pt x="72" y="29"/>
                    <a:pt x="72" y="29"/>
                  </a:cubicBezTo>
                  <a:cubicBezTo>
                    <a:pt x="89" y="20"/>
                    <a:pt x="108" y="14"/>
                    <a:pt x="129" y="14"/>
                  </a:cubicBezTo>
                  <a:cubicBezTo>
                    <a:pt x="193" y="14"/>
                    <a:pt x="244" y="66"/>
                    <a:pt x="244" y="129"/>
                  </a:cubicBezTo>
                  <a:cubicBezTo>
                    <a:pt x="244" y="192"/>
                    <a:pt x="193" y="244"/>
                    <a:pt x="129" y="244"/>
                  </a:cubicBezTo>
                  <a:cubicBezTo>
                    <a:pt x="66" y="244"/>
                    <a:pt x="15" y="192"/>
                    <a:pt x="15" y="129"/>
                  </a:cubicBezTo>
                  <a:cubicBezTo>
                    <a:pt x="0" y="129"/>
                    <a:pt x="0" y="129"/>
                    <a:pt x="0" y="129"/>
                  </a:cubicBezTo>
                  <a:cubicBezTo>
                    <a:pt x="0" y="200"/>
                    <a:pt x="58" y="258"/>
                    <a:pt x="129" y="258"/>
                  </a:cubicBezTo>
                  <a:cubicBezTo>
                    <a:pt x="201" y="258"/>
                    <a:pt x="259" y="200"/>
                    <a:pt x="259" y="129"/>
                  </a:cubicBezTo>
                  <a:moveTo>
                    <a:pt x="137" y="93"/>
                  </a:moveTo>
                  <a:cubicBezTo>
                    <a:pt x="144" y="93"/>
                    <a:pt x="144" y="93"/>
                    <a:pt x="144" y="93"/>
                  </a:cubicBezTo>
                  <a:cubicBezTo>
                    <a:pt x="144" y="86"/>
                    <a:pt x="144" y="86"/>
                    <a:pt x="144" y="86"/>
                  </a:cubicBezTo>
                  <a:cubicBezTo>
                    <a:pt x="137" y="86"/>
                    <a:pt x="137" y="86"/>
                    <a:pt x="137" y="86"/>
                  </a:cubicBezTo>
                  <a:lnTo>
                    <a:pt x="137" y="93"/>
                  </a:lnTo>
                  <a:close/>
                  <a:moveTo>
                    <a:pt x="144" y="100"/>
                  </a:moveTo>
                  <a:cubicBezTo>
                    <a:pt x="137" y="100"/>
                    <a:pt x="137" y="100"/>
                    <a:pt x="137" y="100"/>
                  </a:cubicBezTo>
                  <a:cubicBezTo>
                    <a:pt x="137" y="158"/>
                    <a:pt x="137" y="158"/>
                    <a:pt x="137" y="158"/>
                  </a:cubicBezTo>
                  <a:cubicBezTo>
                    <a:pt x="144" y="158"/>
                    <a:pt x="144" y="158"/>
                    <a:pt x="144" y="158"/>
                  </a:cubicBezTo>
                  <a:lnTo>
                    <a:pt x="144" y="100"/>
                  </a:lnTo>
                  <a:close/>
                  <a:moveTo>
                    <a:pt x="165" y="143"/>
                  </a:moveTo>
                  <a:cubicBezTo>
                    <a:pt x="165" y="107"/>
                    <a:pt x="165" y="107"/>
                    <a:pt x="165" y="107"/>
                  </a:cubicBezTo>
                  <a:cubicBezTo>
                    <a:pt x="194" y="107"/>
                    <a:pt x="194" y="107"/>
                    <a:pt x="194" y="107"/>
                  </a:cubicBezTo>
                  <a:cubicBezTo>
                    <a:pt x="194" y="100"/>
                    <a:pt x="194" y="100"/>
                    <a:pt x="194" y="100"/>
                  </a:cubicBezTo>
                  <a:cubicBezTo>
                    <a:pt x="165" y="100"/>
                    <a:pt x="165" y="100"/>
                    <a:pt x="165" y="100"/>
                  </a:cubicBezTo>
                  <a:cubicBezTo>
                    <a:pt x="165" y="86"/>
                    <a:pt x="165" y="86"/>
                    <a:pt x="165" y="86"/>
                  </a:cubicBezTo>
                  <a:cubicBezTo>
                    <a:pt x="158" y="86"/>
                    <a:pt x="158" y="86"/>
                    <a:pt x="158" y="86"/>
                  </a:cubicBezTo>
                  <a:cubicBezTo>
                    <a:pt x="158" y="100"/>
                    <a:pt x="158" y="100"/>
                    <a:pt x="158" y="100"/>
                  </a:cubicBezTo>
                  <a:cubicBezTo>
                    <a:pt x="147" y="100"/>
                    <a:pt x="147" y="100"/>
                    <a:pt x="147" y="100"/>
                  </a:cubicBezTo>
                  <a:cubicBezTo>
                    <a:pt x="147" y="107"/>
                    <a:pt x="147" y="107"/>
                    <a:pt x="147" y="107"/>
                  </a:cubicBezTo>
                  <a:cubicBezTo>
                    <a:pt x="158" y="107"/>
                    <a:pt x="158" y="107"/>
                    <a:pt x="158" y="107"/>
                  </a:cubicBezTo>
                  <a:cubicBezTo>
                    <a:pt x="158" y="143"/>
                    <a:pt x="158" y="143"/>
                    <a:pt x="158" y="143"/>
                  </a:cubicBezTo>
                  <a:cubicBezTo>
                    <a:pt x="158" y="152"/>
                    <a:pt x="165" y="158"/>
                    <a:pt x="172" y="158"/>
                  </a:cubicBezTo>
                  <a:cubicBezTo>
                    <a:pt x="194" y="158"/>
                    <a:pt x="194" y="158"/>
                    <a:pt x="194" y="158"/>
                  </a:cubicBezTo>
                  <a:cubicBezTo>
                    <a:pt x="194" y="151"/>
                    <a:pt x="194" y="151"/>
                    <a:pt x="194" y="151"/>
                  </a:cubicBezTo>
                  <a:cubicBezTo>
                    <a:pt x="172" y="151"/>
                    <a:pt x="172" y="151"/>
                    <a:pt x="172" y="151"/>
                  </a:cubicBezTo>
                  <a:cubicBezTo>
                    <a:pt x="168" y="151"/>
                    <a:pt x="165" y="147"/>
                    <a:pt x="165" y="143"/>
                  </a:cubicBezTo>
                  <a:moveTo>
                    <a:pt x="311" y="158"/>
                  </a:moveTo>
                  <a:cubicBezTo>
                    <a:pt x="318" y="158"/>
                    <a:pt x="318" y="158"/>
                    <a:pt x="318" y="158"/>
                  </a:cubicBezTo>
                  <a:cubicBezTo>
                    <a:pt x="318" y="100"/>
                    <a:pt x="318" y="100"/>
                    <a:pt x="318" y="100"/>
                  </a:cubicBezTo>
                  <a:cubicBezTo>
                    <a:pt x="311" y="100"/>
                    <a:pt x="311" y="100"/>
                    <a:pt x="311" y="100"/>
                  </a:cubicBezTo>
                  <a:lnTo>
                    <a:pt x="311" y="158"/>
                  </a:lnTo>
                  <a:close/>
                  <a:moveTo>
                    <a:pt x="372" y="158"/>
                  </a:moveTo>
                  <a:cubicBezTo>
                    <a:pt x="378" y="158"/>
                    <a:pt x="378" y="158"/>
                    <a:pt x="378" y="158"/>
                  </a:cubicBezTo>
                  <a:cubicBezTo>
                    <a:pt x="378" y="135"/>
                    <a:pt x="378" y="135"/>
                    <a:pt x="378" y="135"/>
                  </a:cubicBezTo>
                  <a:cubicBezTo>
                    <a:pt x="378" y="131"/>
                    <a:pt x="378" y="129"/>
                    <a:pt x="378" y="127"/>
                  </a:cubicBezTo>
                  <a:cubicBezTo>
                    <a:pt x="377" y="125"/>
                    <a:pt x="376" y="123"/>
                    <a:pt x="375" y="122"/>
                  </a:cubicBezTo>
                  <a:cubicBezTo>
                    <a:pt x="374" y="120"/>
                    <a:pt x="371" y="119"/>
                    <a:pt x="369" y="118"/>
                  </a:cubicBezTo>
                  <a:cubicBezTo>
                    <a:pt x="366" y="118"/>
                    <a:pt x="362" y="117"/>
                    <a:pt x="356" y="117"/>
                  </a:cubicBezTo>
                  <a:cubicBezTo>
                    <a:pt x="349" y="117"/>
                    <a:pt x="345" y="118"/>
                    <a:pt x="342" y="119"/>
                  </a:cubicBezTo>
                  <a:cubicBezTo>
                    <a:pt x="339" y="120"/>
                    <a:pt x="337" y="121"/>
                    <a:pt x="336" y="124"/>
                  </a:cubicBezTo>
                  <a:cubicBezTo>
                    <a:pt x="335" y="124"/>
                    <a:pt x="335" y="124"/>
                    <a:pt x="335" y="124"/>
                  </a:cubicBezTo>
                  <a:cubicBezTo>
                    <a:pt x="335" y="118"/>
                    <a:pt x="335" y="118"/>
                    <a:pt x="335" y="118"/>
                  </a:cubicBezTo>
                  <a:cubicBezTo>
                    <a:pt x="329" y="118"/>
                    <a:pt x="329" y="118"/>
                    <a:pt x="329" y="118"/>
                  </a:cubicBezTo>
                  <a:cubicBezTo>
                    <a:pt x="329" y="158"/>
                    <a:pt x="329" y="158"/>
                    <a:pt x="329" y="158"/>
                  </a:cubicBezTo>
                  <a:cubicBezTo>
                    <a:pt x="335" y="158"/>
                    <a:pt x="335" y="158"/>
                    <a:pt x="335" y="158"/>
                  </a:cubicBezTo>
                  <a:cubicBezTo>
                    <a:pt x="335" y="139"/>
                    <a:pt x="335" y="139"/>
                    <a:pt x="335" y="139"/>
                  </a:cubicBezTo>
                  <a:cubicBezTo>
                    <a:pt x="335" y="135"/>
                    <a:pt x="335" y="133"/>
                    <a:pt x="336" y="131"/>
                  </a:cubicBezTo>
                  <a:cubicBezTo>
                    <a:pt x="336" y="130"/>
                    <a:pt x="337" y="129"/>
                    <a:pt x="338" y="127"/>
                  </a:cubicBezTo>
                  <a:cubicBezTo>
                    <a:pt x="339" y="126"/>
                    <a:pt x="341" y="125"/>
                    <a:pt x="344" y="124"/>
                  </a:cubicBezTo>
                  <a:cubicBezTo>
                    <a:pt x="346" y="123"/>
                    <a:pt x="350" y="123"/>
                    <a:pt x="355" y="123"/>
                  </a:cubicBezTo>
                  <a:cubicBezTo>
                    <a:pt x="360" y="123"/>
                    <a:pt x="363" y="123"/>
                    <a:pt x="365" y="124"/>
                  </a:cubicBezTo>
                  <a:cubicBezTo>
                    <a:pt x="367" y="124"/>
                    <a:pt x="369" y="125"/>
                    <a:pt x="370" y="126"/>
                  </a:cubicBezTo>
                  <a:cubicBezTo>
                    <a:pt x="371" y="127"/>
                    <a:pt x="371" y="129"/>
                    <a:pt x="372" y="130"/>
                  </a:cubicBezTo>
                  <a:cubicBezTo>
                    <a:pt x="372" y="132"/>
                    <a:pt x="372" y="134"/>
                    <a:pt x="372" y="138"/>
                  </a:cubicBezTo>
                  <a:lnTo>
                    <a:pt x="372" y="158"/>
                  </a:lnTo>
                  <a:close/>
                  <a:moveTo>
                    <a:pt x="431" y="158"/>
                  </a:moveTo>
                  <a:cubicBezTo>
                    <a:pt x="437" y="158"/>
                    <a:pt x="437" y="158"/>
                    <a:pt x="437" y="158"/>
                  </a:cubicBezTo>
                  <a:cubicBezTo>
                    <a:pt x="437" y="135"/>
                    <a:pt x="437" y="135"/>
                    <a:pt x="437" y="135"/>
                  </a:cubicBezTo>
                  <a:cubicBezTo>
                    <a:pt x="437" y="131"/>
                    <a:pt x="437" y="129"/>
                    <a:pt x="437" y="127"/>
                  </a:cubicBezTo>
                  <a:cubicBezTo>
                    <a:pt x="436" y="125"/>
                    <a:pt x="435" y="123"/>
                    <a:pt x="434" y="122"/>
                  </a:cubicBezTo>
                  <a:cubicBezTo>
                    <a:pt x="432" y="120"/>
                    <a:pt x="430" y="119"/>
                    <a:pt x="427" y="118"/>
                  </a:cubicBezTo>
                  <a:cubicBezTo>
                    <a:pt x="425" y="118"/>
                    <a:pt x="420" y="117"/>
                    <a:pt x="415" y="117"/>
                  </a:cubicBezTo>
                  <a:cubicBezTo>
                    <a:pt x="408" y="117"/>
                    <a:pt x="404" y="118"/>
                    <a:pt x="401" y="119"/>
                  </a:cubicBezTo>
                  <a:cubicBezTo>
                    <a:pt x="398" y="120"/>
                    <a:pt x="396" y="121"/>
                    <a:pt x="395" y="124"/>
                  </a:cubicBezTo>
                  <a:cubicBezTo>
                    <a:pt x="394" y="124"/>
                    <a:pt x="394" y="124"/>
                    <a:pt x="394" y="124"/>
                  </a:cubicBezTo>
                  <a:cubicBezTo>
                    <a:pt x="394" y="118"/>
                    <a:pt x="394" y="118"/>
                    <a:pt x="394" y="118"/>
                  </a:cubicBezTo>
                  <a:cubicBezTo>
                    <a:pt x="388" y="118"/>
                    <a:pt x="388" y="118"/>
                    <a:pt x="388" y="118"/>
                  </a:cubicBezTo>
                  <a:cubicBezTo>
                    <a:pt x="388" y="158"/>
                    <a:pt x="388" y="158"/>
                    <a:pt x="388" y="158"/>
                  </a:cubicBezTo>
                  <a:cubicBezTo>
                    <a:pt x="394" y="158"/>
                    <a:pt x="394" y="158"/>
                    <a:pt x="394" y="158"/>
                  </a:cubicBezTo>
                  <a:cubicBezTo>
                    <a:pt x="394" y="139"/>
                    <a:pt x="394" y="139"/>
                    <a:pt x="394" y="139"/>
                  </a:cubicBezTo>
                  <a:cubicBezTo>
                    <a:pt x="394" y="135"/>
                    <a:pt x="394" y="133"/>
                    <a:pt x="395" y="131"/>
                  </a:cubicBezTo>
                  <a:cubicBezTo>
                    <a:pt x="395" y="130"/>
                    <a:pt x="396" y="129"/>
                    <a:pt x="396" y="127"/>
                  </a:cubicBezTo>
                  <a:cubicBezTo>
                    <a:pt x="398" y="126"/>
                    <a:pt x="400" y="125"/>
                    <a:pt x="403" y="124"/>
                  </a:cubicBezTo>
                  <a:cubicBezTo>
                    <a:pt x="405" y="123"/>
                    <a:pt x="409" y="123"/>
                    <a:pt x="414" y="123"/>
                  </a:cubicBezTo>
                  <a:cubicBezTo>
                    <a:pt x="418" y="123"/>
                    <a:pt x="422" y="123"/>
                    <a:pt x="424" y="124"/>
                  </a:cubicBezTo>
                  <a:cubicBezTo>
                    <a:pt x="426" y="124"/>
                    <a:pt x="428" y="125"/>
                    <a:pt x="429" y="126"/>
                  </a:cubicBezTo>
                  <a:cubicBezTo>
                    <a:pt x="430" y="127"/>
                    <a:pt x="430" y="129"/>
                    <a:pt x="431" y="130"/>
                  </a:cubicBezTo>
                  <a:cubicBezTo>
                    <a:pt x="431" y="132"/>
                    <a:pt x="431" y="134"/>
                    <a:pt x="431" y="138"/>
                  </a:cubicBezTo>
                  <a:lnTo>
                    <a:pt x="431" y="158"/>
                  </a:lnTo>
                  <a:close/>
                  <a:moveTo>
                    <a:pt x="492" y="138"/>
                  </a:moveTo>
                  <a:cubicBezTo>
                    <a:pt x="492" y="141"/>
                    <a:pt x="491" y="144"/>
                    <a:pt x="491" y="146"/>
                  </a:cubicBezTo>
                  <a:cubicBezTo>
                    <a:pt x="490" y="148"/>
                    <a:pt x="489" y="149"/>
                    <a:pt x="488" y="150"/>
                  </a:cubicBezTo>
                  <a:cubicBezTo>
                    <a:pt x="487" y="151"/>
                    <a:pt x="485" y="152"/>
                    <a:pt x="483" y="152"/>
                  </a:cubicBezTo>
                  <a:cubicBezTo>
                    <a:pt x="481" y="152"/>
                    <a:pt x="477" y="153"/>
                    <a:pt x="473" y="153"/>
                  </a:cubicBezTo>
                  <a:cubicBezTo>
                    <a:pt x="466" y="153"/>
                    <a:pt x="461" y="152"/>
                    <a:pt x="459" y="151"/>
                  </a:cubicBezTo>
                  <a:cubicBezTo>
                    <a:pt x="456" y="150"/>
                    <a:pt x="455" y="149"/>
                    <a:pt x="454" y="147"/>
                  </a:cubicBezTo>
                  <a:cubicBezTo>
                    <a:pt x="453" y="145"/>
                    <a:pt x="453" y="142"/>
                    <a:pt x="453" y="138"/>
                  </a:cubicBezTo>
                  <a:cubicBezTo>
                    <a:pt x="453" y="134"/>
                    <a:pt x="453" y="132"/>
                    <a:pt x="454" y="130"/>
                  </a:cubicBezTo>
                  <a:cubicBezTo>
                    <a:pt x="454" y="127"/>
                    <a:pt x="455" y="126"/>
                    <a:pt x="457" y="125"/>
                  </a:cubicBezTo>
                  <a:cubicBezTo>
                    <a:pt x="458" y="124"/>
                    <a:pt x="460" y="124"/>
                    <a:pt x="462" y="123"/>
                  </a:cubicBezTo>
                  <a:cubicBezTo>
                    <a:pt x="464" y="123"/>
                    <a:pt x="467" y="123"/>
                    <a:pt x="471" y="123"/>
                  </a:cubicBezTo>
                  <a:cubicBezTo>
                    <a:pt x="478" y="123"/>
                    <a:pt x="483" y="123"/>
                    <a:pt x="485" y="124"/>
                  </a:cubicBezTo>
                  <a:cubicBezTo>
                    <a:pt x="487" y="125"/>
                    <a:pt x="489" y="126"/>
                    <a:pt x="490" y="128"/>
                  </a:cubicBezTo>
                  <a:cubicBezTo>
                    <a:pt x="491" y="130"/>
                    <a:pt x="492" y="133"/>
                    <a:pt x="492" y="138"/>
                  </a:cubicBezTo>
                  <a:moveTo>
                    <a:pt x="496" y="150"/>
                  </a:moveTo>
                  <a:cubicBezTo>
                    <a:pt x="498" y="147"/>
                    <a:pt x="498" y="143"/>
                    <a:pt x="498" y="138"/>
                  </a:cubicBezTo>
                  <a:cubicBezTo>
                    <a:pt x="498" y="133"/>
                    <a:pt x="498" y="129"/>
                    <a:pt x="497" y="126"/>
                  </a:cubicBezTo>
                  <a:cubicBezTo>
                    <a:pt x="496" y="124"/>
                    <a:pt x="494" y="121"/>
                    <a:pt x="491" y="120"/>
                  </a:cubicBezTo>
                  <a:cubicBezTo>
                    <a:pt x="490" y="119"/>
                    <a:pt x="487" y="118"/>
                    <a:pt x="484" y="118"/>
                  </a:cubicBezTo>
                  <a:cubicBezTo>
                    <a:pt x="481" y="117"/>
                    <a:pt x="477" y="117"/>
                    <a:pt x="470" y="117"/>
                  </a:cubicBezTo>
                  <a:cubicBezTo>
                    <a:pt x="463" y="117"/>
                    <a:pt x="458" y="118"/>
                    <a:pt x="455" y="119"/>
                  </a:cubicBezTo>
                  <a:cubicBezTo>
                    <a:pt x="452" y="120"/>
                    <a:pt x="450" y="122"/>
                    <a:pt x="448" y="125"/>
                  </a:cubicBezTo>
                  <a:cubicBezTo>
                    <a:pt x="447" y="128"/>
                    <a:pt x="446" y="132"/>
                    <a:pt x="446" y="138"/>
                  </a:cubicBezTo>
                  <a:cubicBezTo>
                    <a:pt x="446" y="143"/>
                    <a:pt x="446" y="146"/>
                    <a:pt x="448" y="149"/>
                  </a:cubicBezTo>
                  <a:cubicBezTo>
                    <a:pt x="449" y="152"/>
                    <a:pt x="451" y="154"/>
                    <a:pt x="453" y="156"/>
                  </a:cubicBezTo>
                  <a:cubicBezTo>
                    <a:pt x="455" y="157"/>
                    <a:pt x="457" y="157"/>
                    <a:pt x="460" y="158"/>
                  </a:cubicBezTo>
                  <a:cubicBezTo>
                    <a:pt x="463" y="158"/>
                    <a:pt x="468" y="158"/>
                    <a:pt x="473" y="158"/>
                  </a:cubicBezTo>
                  <a:cubicBezTo>
                    <a:pt x="479" y="158"/>
                    <a:pt x="483" y="158"/>
                    <a:pt x="486" y="157"/>
                  </a:cubicBezTo>
                  <a:cubicBezTo>
                    <a:pt x="489" y="157"/>
                    <a:pt x="491" y="156"/>
                    <a:pt x="493" y="155"/>
                  </a:cubicBezTo>
                  <a:cubicBezTo>
                    <a:pt x="494" y="154"/>
                    <a:pt x="495" y="152"/>
                    <a:pt x="496" y="150"/>
                  </a:cubicBezTo>
                  <a:moveTo>
                    <a:pt x="508" y="158"/>
                  </a:moveTo>
                  <a:cubicBezTo>
                    <a:pt x="564" y="158"/>
                    <a:pt x="564" y="158"/>
                    <a:pt x="564" y="158"/>
                  </a:cubicBezTo>
                  <a:cubicBezTo>
                    <a:pt x="564" y="151"/>
                    <a:pt x="564" y="151"/>
                    <a:pt x="564" y="151"/>
                  </a:cubicBezTo>
                  <a:cubicBezTo>
                    <a:pt x="516" y="151"/>
                    <a:pt x="516" y="151"/>
                    <a:pt x="516" y="151"/>
                  </a:cubicBezTo>
                  <a:cubicBezTo>
                    <a:pt x="516" y="131"/>
                    <a:pt x="516" y="131"/>
                    <a:pt x="516" y="131"/>
                  </a:cubicBezTo>
                  <a:cubicBezTo>
                    <a:pt x="562" y="131"/>
                    <a:pt x="562" y="131"/>
                    <a:pt x="562" y="131"/>
                  </a:cubicBezTo>
                  <a:cubicBezTo>
                    <a:pt x="562" y="125"/>
                    <a:pt x="562" y="125"/>
                    <a:pt x="562" y="125"/>
                  </a:cubicBezTo>
                  <a:cubicBezTo>
                    <a:pt x="516" y="125"/>
                    <a:pt x="516" y="125"/>
                    <a:pt x="516" y="125"/>
                  </a:cubicBezTo>
                  <a:cubicBezTo>
                    <a:pt x="516" y="107"/>
                    <a:pt x="516" y="107"/>
                    <a:pt x="516" y="107"/>
                  </a:cubicBezTo>
                  <a:cubicBezTo>
                    <a:pt x="564" y="107"/>
                    <a:pt x="564" y="107"/>
                    <a:pt x="564" y="107"/>
                  </a:cubicBezTo>
                  <a:cubicBezTo>
                    <a:pt x="564" y="100"/>
                    <a:pt x="564" y="100"/>
                    <a:pt x="564" y="100"/>
                  </a:cubicBezTo>
                  <a:cubicBezTo>
                    <a:pt x="508" y="100"/>
                    <a:pt x="508" y="100"/>
                    <a:pt x="508" y="100"/>
                  </a:cubicBezTo>
                  <a:lnTo>
                    <a:pt x="508" y="158"/>
                  </a:lnTo>
                  <a:close/>
                  <a:moveTo>
                    <a:pt x="615" y="158"/>
                  </a:moveTo>
                  <a:cubicBezTo>
                    <a:pt x="621" y="158"/>
                    <a:pt x="621" y="158"/>
                    <a:pt x="621" y="158"/>
                  </a:cubicBezTo>
                  <a:cubicBezTo>
                    <a:pt x="621" y="135"/>
                    <a:pt x="621" y="135"/>
                    <a:pt x="621" y="135"/>
                  </a:cubicBezTo>
                  <a:cubicBezTo>
                    <a:pt x="621" y="131"/>
                    <a:pt x="621" y="129"/>
                    <a:pt x="621" y="127"/>
                  </a:cubicBezTo>
                  <a:cubicBezTo>
                    <a:pt x="620" y="125"/>
                    <a:pt x="619" y="123"/>
                    <a:pt x="618" y="122"/>
                  </a:cubicBezTo>
                  <a:cubicBezTo>
                    <a:pt x="616" y="120"/>
                    <a:pt x="614" y="119"/>
                    <a:pt x="612" y="118"/>
                  </a:cubicBezTo>
                  <a:cubicBezTo>
                    <a:pt x="609" y="118"/>
                    <a:pt x="605" y="117"/>
                    <a:pt x="599" y="117"/>
                  </a:cubicBezTo>
                  <a:cubicBezTo>
                    <a:pt x="592" y="117"/>
                    <a:pt x="588" y="118"/>
                    <a:pt x="585" y="119"/>
                  </a:cubicBezTo>
                  <a:cubicBezTo>
                    <a:pt x="582" y="120"/>
                    <a:pt x="580" y="121"/>
                    <a:pt x="579" y="124"/>
                  </a:cubicBezTo>
                  <a:cubicBezTo>
                    <a:pt x="578" y="124"/>
                    <a:pt x="578" y="124"/>
                    <a:pt x="578" y="124"/>
                  </a:cubicBezTo>
                  <a:cubicBezTo>
                    <a:pt x="578" y="118"/>
                    <a:pt x="578" y="118"/>
                    <a:pt x="578" y="118"/>
                  </a:cubicBezTo>
                  <a:cubicBezTo>
                    <a:pt x="572" y="118"/>
                    <a:pt x="572" y="118"/>
                    <a:pt x="572" y="118"/>
                  </a:cubicBezTo>
                  <a:cubicBezTo>
                    <a:pt x="572" y="158"/>
                    <a:pt x="572" y="158"/>
                    <a:pt x="572" y="158"/>
                  </a:cubicBezTo>
                  <a:cubicBezTo>
                    <a:pt x="578" y="158"/>
                    <a:pt x="578" y="158"/>
                    <a:pt x="578" y="158"/>
                  </a:cubicBezTo>
                  <a:cubicBezTo>
                    <a:pt x="578" y="139"/>
                    <a:pt x="578" y="139"/>
                    <a:pt x="578" y="139"/>
                  </a:cubicBezTo>
                  <a:cubicBezTo>
                    <a:pt x="578" y="135"/>
                    <a:pt x="578" y="133"/>
                    <a:pt x="579" y="131"/>
                  </a:cubicBezTo>
                  <a:cubicBezTo>
                    <a:pt x="579" y="130"/>
                    <a:pt x="580" y="129"/>
                    <a:pt x="581" y="127"/>
                  </a:cubicBezTo>
                  <a:cubicBezTo>
                    <a:pt x="582" y="126"/>
                    <a:pt x="584" y="125"/>
                    <a:pt x="587" y="124"/>
                  </a:cubicBezTo>
                  <a:cubicBezTo>
                    <a:pt x="589" y="123"/>
                    <a:pt x="593" y="123"/>
                    <a:pt x="598" y="123"/>
                  </a:cubicBezTo>
                  <a:cubicBezTo>
                    <a:pt x="602" y="123"/>
                    <a:pt x="606" y="123"/>
                    <a:pt x="608" y="124"/>
                  </a:cubicBezTo>
                  <a:cubicBezTo>
                    <a:pt x="610" y="124"/>
                    <a:pt x="612" y="125"/>
                    <a:pt x="613" y="126"/>
                  </a:cubicBezTo>
                  <a:cubicBezTo>
                    <a:pt x="614" y="127"/>
                    <a:pt x="614" y="129"/>
                    <a:pt x="615" y="130"/>
                  </a:cubicBezTo>
                  <a:cubicBezTo>
                    <a:pt x="615" y="132"/>
                    <a:pt x="615" y="134"/>
                    <a:pt x="615" y="138"/>
                  </a:cubicBezTo>
                  <a:lnTo>
                    <a:pt x="615" y="158"/>
                  </a:lnTo>
                  <a:close/>
                  <a:moveTo>
                    <a:pt x="637" y="134"/>
                  </a:moveTo>
                  <a:cubicBezTo>
                    <a:pt x="637" y="130"/>
                    <a:pt x="638" y="127"/>
                    <a:pt x="640" y="125"/>
                  </a:cubicBezTo>
                  <a:cubicBezTo>
                    <a:pt x="642" y="124"/>
                    <a:pt x="643" y="124"/>
                    <a:pt x="645" y="123"/>
                  </a:cubicBezTo>
                  <a:cubicBezTo>
                    <a:pt x="648" y="123"/>
                    <a:pt x="651" y="123"/>
                    <a:pt x="655" y="123"/>
                  </a:cubicBezTo>
                  <a:cubicBezTo>
                    <a:pt x="659" y="123"/>
                    <a:pt x="663" y="123"/>
                    <a:pt x="665" y="123"/>
                  </a:cubicBezTo>
                  <a:cubicBezTo>
                    <a:pt x="668" y="124"/>
                    <a:pt x="670" y="125"/>
                    <a:pt x="671" y="126"/>
                  </a:cubicBezTo>
                  <a:cubicBezTo>
                    <a:pt x="673" y="127"/>
                    <a:pt x="674" y="130"/>
                    <a:pt x="674" y="134"/>
                  </a:cubicBezTo>
                  <a:lnTo>
                    <a:pt x="637" y="134"/>
                  </a:lnTo>
                  <a:close/>
                  <a:moveTo>
                    <a:pt x="637" y="139"/>
                  </a:moveTo>
                  <a:cubicBezTo>
                    <a:pt x="681" y="139"/>
                    <a:pt x="681" y="139"/>
                    <a:pt x="681" y="139"/>
                  </a:cubicBezTo>
                  <a:cubicBezTo>
                    <a:pt x="681" y="134"/>
                    <a:pt x="681" y="131"/>
                    <a:pt x="680" y="129"/>
                  </a:cubicBezTo>
                  <a:cubicBezTo>
                    <a:pt x="680" y="126"/>
                    <a:pt x="679" y="124"/>
                    <a:pt x="677" y="123"/>
                  </a:cubicBezTo>
                  <a:cubicBezTo>
                    <a:pt x="675" y="121"/>
                    <a:pt x="673" y="119"/>
                    <a:pt x="670" y="118"/>
                  </a:cubicBezTo>
                  <a:cubicBezTo>
                    <a:pt x="667" y="118"/>
                    <a:pt x="662" y="117"/>
                    <a:pt x="655" y="117"/>
                  </a:cubicBezTo>
                  <a:cubicBezTo>
                    <a:pt x="648" y="117"/>
                    <a:pt x="643" y="118"/>
                    <a:pt x="640" y="119"/>
                  </a:cubicBezTo>
                  <a:cubicBezTo>
                    <a:pt x="636" y="120"/>
                    <a:pt x="634" y="122"/>
                    <a:pt x="632" y="125"/>
                  </a:cubicBezTo>
                  <a:cubicBezTo>
                    <a:pt x="631" y="128"/>
                    <a:pt x="630" y="132"/>
                    <a:pt x="630" y="138"/>
                  </a:cubicBezTo>
                  <a:cubicBezTo>
                    <a:pt x="630" y="146"/>
                    <a:pt x="632" y="152"/>
                    <a:pt x="636" y="155"/>
                  </a:cubicBezTo>
                  <a:cubicBezTo>
                    <a:pt x="638" y="156"/>
                    <a:pt x="640" y="157"/>
                    <a:pt x="644" y="157"/>
                  </a:cubicBezTo>
                  <a:cubicBezTo>
                    <a:pt x="647" y="158"/>
                    <a:pt x="652" y="158"/>
                    <a:pt x="659" y="158"/>
                  </a:cubicBezTo>
                  <a:cubicBezTo>
                    <a:pt x="667" y="158"/>
                    <a:pt x="673" y="157"/>
                    <a:pt x="676" y="155"/>
                  </a:cubicBezTo>
                  <a:cubicBezTo>
                    <a:pt x="679" y="153"/>
                    <a:pt x="681" y="150"/>
                    <a:pt x="681" y="145"/>
                  </a:cubicBezTo>
                  <a:cubicBezTo>
                    <a:pt x="674" y="145"/>
                    <a:pt x="674" y="145"/>
                    <a:pt x="674" y="145"/>
                  </a:cubicBezTo>
                  <a:cubicBezTo>
                    <a:pt x="674" y="147"/>
                    <a:pt x="674" y="149"/>
                    <a:pt x="673" y="150"/>
                  </a:cubicBezTo>
                  <a:cubicBezTo>
                    <a:pt x="672" y="151"/>
                    <a:pt x="670" y="152"/>
                    <a:pt x="668" y="152"/>
                  </a:cubicBezTo>
                  <a:cubicBezTo>
                    <a:pt x="666" y="152"/>
                    <a:pt x="663" y="153"/>
                    <a:pt x="658" y="153"/>
                  </a:cubicBezTo>
                  <a:cubicBezTo>
                    <a:pt x="652" y="153"/>
                    <a:pt x="648" y="152"/>
                    <a:pt x="645" y="152"/>
                  </a:cubicBezTo>
                  <a:cubicBezTo>
                    <a:pt x="643" y="152"/>
                    <a:pt x="641" y="151"/>
                    <a:pt x="640" y="149"/>
                  </a:cubicBezTo>
                  <a:cubicBezTo>
                    <a:pt x="638" y="148"/>
                    <a:pt x="637" y="144"/>
                    <a:pt x="637" y="139"/>
                  </a:cubicBezTo>
                  <a:moveTo>
                    <a:pt x="726" y="136"/>
                  </a:moveTo>
                  <a:cubicBezTo>
                    <a:pt x="732" y="136"/>
                    <a:pt x="732" y="136"/>
                    <a:pt x="732" y="136"/>
                  </a:cubicBezTo>
                  <a:cubicBezTo>
                    <a:pt x="732" y="132"/>
                    <a:pt x="732" y="132"/>
                    <a:pt x="732" y="132"/>
                  </a:cubicBezTo>
                  <a:cubicBezTo>
                    <a:pt x="732" y="126"/>
                    <a:pt x="731" y="123"/>
                    <a:pt x="728" y="120"/>
                  </a:cubicBezTo>
                  <a:cubicBezTo>
                    <a:pt x="727" y="119"/>
                    <a:pt x="725" y="118"/>
                    <a:pt x="723" y="118"/>
                  </a:cubicBezTo>
                  <a:cubicBezTo>
                    <a:pt x="721" y="118"/>
                    <a:pt x="719" y="117"/>
                    <a:pt x="715" y="117"/>
                  </a:cubicBezTo>
                  <a:cubicBezTo>
                    <a:pt x="711" y="117"/>
                    <a:pt x="708" y="117"/>
                    <a:pt x="706" y="118"/>
                  </a:cubicBezTo>
                  <a:cubicBezTo>
                    <a:pt x="704" y="118"/>
                    <a:pt x="702" y="118"/>
                    <a:pt x="701" y="119"/>
                  </a:cubicBezTo>
                  <a:cubicBezTo>
                    <a:pt x="699" y="120"/>
                    <a:pt x="697" y="121"/>
                    <a:pt x="696" y="123"/>
                  </a:cubicBezTo>
                  <a:cubicBezTo>
                    <a:pt x="696" y="123"/>
                    <a:pt x="696" y="123"/>
                    <a:pt x="696" y="123"/>
                  </a:cubicBezTo>
                  <a:cubicBezTo>
                    <a:pt x="696" y="118"/>
                    <a:pt x="696" y="118"/>
                    <a:pt x="696" y="118"/>
                  </a:cubicBezTo>
                  <a:cubicBezTo>
                    <a:pt x="690" y="118"/>
                    <a:pt x="690" y="118"/>
                    <a:pt x="690" y="118"/>
                  </a:cubicBezTo>
                  <a:cubicBezTo>
                    <a:pt x="690" y="158"/>
                    <a:pt x="690" y="158"/>
                    <a:pt x="690" y="158"/>
                  </a:cubicBezTo>
                  <a:cubicBezTo>
                    <a:pt x="696" y="158"/>
                    <a:pt x="696" y="158"/>
                    <a:pt x="696" y="158"/>
                  </a:cubicBezTo>
                  <a:cubicBezTo>
                    <a:pt x="696" y="139"/>
                    <a:pt x="696" y="139"/>
                    <a:pt x="696" y="139"/>
                  </a:cubicBezTo>
                  <a:cubicBezTo>
                    <a:pt x="696" y="132"/>
                    <a:pt x="697" y="128"/>
                    <a:pt x="699" y="126"/>
                  </a:cubicBezTo>
                  <a:cubicBezTo>
                    <a:pt x="701" y="124"/>
                    <a:pt x="706" y="123"/>
                    <a:pt x="714" y="123"/>
                  </a:cubicBezTo>
                  <a:cubicBezTo>
                    <a:pt x="719" y="123"/>
                    <a:pt x="722" y="124"/>
                    <a:pt x="724" y="125"/>
                  </a:cubicBezTo>
                  <a:cubicBezTo>
                    <a:pt x="725" y="126"/>
                    <a:pt x="725" y="127"/>
                    <a:pt x="725" y="128"/>
                  </a:cubicBezTo>
                  <a:cubicBezTo>
                    <a:pt x="726" y="129"/>
                    <a:pt x="726" y="131"/>
                    <a:pt x="726" y="133"/>
                  </a:cubicBezTo>
                  <a:lnTo>
                    <a:pt x="726" y="136"/>
                  </a:lnTo>
                  <a:close/>
                  <a:moveTo>
                    <a:pt x="785" y="136"/>
                  </a:moveTo>
                  <a:cubicBezTo>
                    <a:pt x="785" y="140"/>
                    <a:pt x="784" y="142"/>
                    <a:pt x="784" y="144"/>
                  </a:cubicBezTo>
                  <a:cubicBezTo>
                    <a:pt x="783" y="146"/>
                    <a:pt x="782" y="148"/>
                    <a:pt x="780" y="149"/>
                  </a:cubicBezTo>
                  <a:cubicBezTo>
                    <a:pt x="778" y="150"/>
                    <a:pt x="773" y="151"/>
                    <a:pt x="765" y="151"/>
                  </a:cubicBezTo>
                  <a:cubicBezTo>
                    <a:pt x="758" y="151"/>
                    <a:pt x="753" y="150"/>
                    <a:pt x="751" y="149"/>
                  </a:cubicBezTo>
                  <a:cubicBezTo>
                    <a:pt x="748" y="147"/>
                    <a:pt x="746" y="143"/>
                    <a:pt x="746" y="137"/>
                  </a:cubicBezTo>
                  <a:cubicBezTo>
                    <a:pt x="746" y="130"/>
                    <a:pt x="747" y="126"/>
                    <a:pt x="750" y="125"/>
                  </a:cubicBezTo>
                  <a:cubicBezTo>
                    <a:pt x="753" y="123"/>
                    <a:pt x="758" y="123"/>
                    <a:pt x="766" y="123"/>
                  </a:cubicBezTo>
                  <a:cubicBezTo>
                    <a:pt x="773" y="123"/>
                    <a:pt x="777" y="123"/>
                    <a:pt x="780" y="125"/>
                  </a:cubicBezTo>
                  <a:cubicBezTo>
                    <a:pt x="781" y="125"/>
                    <a:pt x="783" y="127"/>
                    <a:pt x="783" y="128"/>
                  </a:cubicBezTo>
                  <a:cubicBezTo>
                    <a:pt x="784" y="130"/>
                    <a:pt x="785" y="133"/>
                    <a:pt x="785" y="136"/>
                  </a:cubicBezTo>
                  <a:moveTo>
                    <a:pt x="790" y="162"/>
                  </a:moveTo>
                  <a:cubicBezTo>
                    <a:pt x="791" y="159"/>
                    <a:pt x="791" y="154"/>
                    <a:pt x="791" y="148"/>
                  </a:cubicBezTo>
                  <a:cubicBezTo>
                    <a:pt x="791" y="118"/>
                    <a:pt x="791" y="118"/>
                    <a:pt x="791" y="118"/>
                  </a:cubicBezTo>
                  <a:cubicBezTo>
                    <a:pt x="785" y="118"/>
                    <a:pt x="785" y="118"/>
                    <a:pt x="785" y="118"/>
                  </a:cubicBezTo>
                  <a:cubicBezTo>
                    <a:pt x="785" y="123"/>
                    <a:pt x="785" y="123"/>
                    <a:pt x="785" y="123"/>
                  </a:cubicBezTo>
                  <a:cubicBezTo>
                    <a:pt x="784" y="123"/>
                    <a:pt x="784" y="123"/>
                    <a:pt x="784" y="123"/>
                  </a:cubicBezTo>
                  <a:cubicBezTo>
                    <a:pt x="783" y="121"/>
                    <a:pt x="782" y="120"/>
                    <a:pt x="780" y="119"/>
                  </a:cubicBezTo>
                  <a:cubicBezTo>
                    <a:pt x="779" y="118"/>
                    <a:pt x="777" y="118"/>
                    <a:pt x="775" y="118"/>
                  </a:cubicBezTo>
                  <a:cubicBezTo>
                    <a:pt x="773" y="117"/>
                    <a:pt x="770" y="117"/>
                    <a:pt x="766" y="117"/>
                  </a:cubicBezTo>
                  <a:cubicBezTo>
                    <a:pt x="761" y="117"/>
                    <a:pt x="757" y="117"/>
                    <a:pt x="754" y="118"/>
                  </a:cubicBezTo>
                  <a:cubicBezTo>
                    <a:pt x="751" y="118"/>
                    <a:pt x="749" y="119"/>
                    <a:pt x="747" y="119"/>
                  </a:cubicBezTo>
                  <a:cubicBezTo>
                    <a:pt x="742" y="122"/>
                    <a:pt x="739" y="128"/>
                    <a:pt x="739" y="137"/>
                  </a:cubicBezTo>
                  <a:cubicBezTo>
                    <a:pt x="739" y="141"/>
                    <a:pt x="740" y="144"/>
                    <a:pt x="741" y="147"/>
                  </a:cubicBezTo>
                  <a:cubicBezTo>
                    <a:pt x="742" y="149"/>
                    <a:pt x="743" y="151"/>
                    <a:pt x="745" y="153"/>
                  </a:cubicBezTo>
                  <a:cubicBezTo>
                    <a:pt x="747" y="154"/>
                    <a:pt x="749" y="155"/>
                    <a:pt x="752" y="156"/>
                  </a:cubicBezTo>
                  <a:cubicBezTo>
                    <a:pt x="755" y="156"/>
                    <a:pt x="759" y="156"/>
                    <a:pt x="765" y="156"/>
                  </a:cubicBezTo>
                  <a:cubicBezTo>
                    <a:pt x="771" y="156"/>
                    <a:pt x="776" y="156"/>
                    <a:pt x="778" y="155"/>
                  </a:cubicBezTo>
                  <a:cubicBezTo>
                    <a:pt x="780" y="155"/>
                    <a:pt x="782" y="153"/>
                    <a:pt x="784" y="151"/>
                  </a:cubicBezTo>
                  <a:cubicBezTo>
                    <a:pt x="785" y="151"/>
                    <a:pt x="785" y="151"/>
                    <a:pt x="785" y="151"/>
                  </a:cubicBezTo>
                  <a:cubicBezTo>
                    <a:pt x="784" y="155"/>
                    <a:pt x="784" y="158"/>
                    <a:pt x="784" y="159"/>
                  </a:cubicBezTo>
                  <a:cubicBezTo>
                    <a:pt x="784" y="161"/>
                    <a:pt x="783" y="162"/>
                    <a:pt x="782" y="163"/>
                  </a:cubicBezTo>
                  <a:cubicBezTo>
                    <a:pt x="781" y="165"/>
                    <a:pt x="779" y="166"/>
                    <a:pt x="776" y="166"/>
                  </a:cubicBezTo>
                  <a:cubicBezTo>
                    <a:pt x="774" y="167"/>
                    <a:pt x="769" y="167"/>
                    <a:pt x="763" y="167"/>
                  </a:cubicBezTo>
                  <a:cubicBezTo>
                    <a:pt x="756" y="167"/>
                    <a:pt x="752" y="166"/>
                    <a:pt x="750" y="165"/>
                  </a:cubicBezTo>
                  <a:cubicBezTo>
                    <a:pt x="749" y="165"/>
                    <a:pt x="748" y="164"/>
                    <a:pt x="747" y="163"/>
                  </a:cubicBezTo>
                  <a:cubicBezTo>
                    <a:pt x="747" y="162"/>
                    <a:pt x="747" y="161"/>
                    <a:pt x="747" y="160"/>
                  </a:cubicBezTo>
                  <a:cubicBezTo>
                    <a:pt x="740" y="160"/>
                    <a:pt x="740" y="160"/>
                    <a:pt x="740" y="160"/>
                  </a:cubicBezTo>
                  <a:cubicBezTo>
                    <a:pt x="740" y="161"/>
                    <a:pt x="740" y="163"/>
                    <a:pt x="740" y="164"/>
                  </a:cubicBezTo>
                  <a:cubicBezTo>
                    <a:pt x="741" y="165"/>
                    <a:pt x="741" y="166"/>
                    <a:pt x="742" y="167"/>
                  </a:cubicBezTo>
                  <a:cubicBezTo>
                    <a:pt x="743" y="169"/>
                    <a:pt x="746" y="170"/>
                    <a:pt x="749" y="171"/>
                  </a:cubicBezTo>
                  <a:cubicBezTo>
                    <a:pt x="752" y="172"/>
                    <a:pt x="757" y="173"/>
                    <a:pt x="764" y="173"/>
                  </a:cubicBezTo>
                  <a:cubicBezTo>
                    <a:pt x="770" y="173"/>
                    <a:pt x="775" y="172"/>
                    <a:pt x="778" y="172"/>
                  </a:cubicBezTo>
                  <a:cubicBezTo>
                    <a:pt x="781" y="171"/>
                    <a:pt x="783" y="171"/>
                    <a:pt x="785" y="169"/>
                  </a:cubicBezTo>
                  <a:cubicBezTo>
                    <a:pt x="788" y="167"/>
                    <a:pt x="789" y="165"/>
                    <a:pt x="790" y="162"/>
                  </a:cubicBezTo>
                  <a:moveTo>
                    <a:pt x="849" y="118"/>
                  </a:moveTo>
                  <a:cubicBezTo>
                    <a:pt x="842" y="118"/>
                    <a:pt x="842" y="118"/>
                    <a:pt x="842" y="118"/>
                  </a:cubicBezTo>
                  <a:cubicBezTo>
                    <a:pt x="824" y="153"/>
                    <a:pt x="824" y="153"/>
                    <a:pt x="824" y="153"/>
                  </a:cubicBezTo>
                  <a:cubicBezTo>
                    <a:pt x="823" y="153"/>
                    <a:pt x="823" y="153"/>
                    <a:pt x="823" y="153"/>
                  </a:cubicBezTo>
                  <a:cubicBezTo>
                    <a:pt x="804" y="118"/>
                    <a:pt x="804" y="118"/>
                    <a:pt x="804" y="118"/>
                  </a:cubicBezTo>
                  <a:cubicBezTo>
                    <a:pt x="796" y="118"/>
                    <a:pt x="796" y="118"/>
                    <a:pt x="796" y="118"/>
                  </a:cubicBezTo>
                  <a:cubicBezTo>
                    <a:pt x="819" y="158"/>
                    <a:pt x="819" y="158"/>
                    <a:pt x="819" y="158"/>
                  </a:cubicBezTo>
                  <a:cubicBezTo>
                    <a:pt x="821" y="158"/>
                    <a:pt x="821" y="158"/>
                    <a:pt x="821" y="158"/>
                  </a:cubicBezTo>
                  <a:cubicBezTo>
                    <a:pt x="819" y="161"/>
                    <a:pt x="817" y="163"/>
                    <a:pt x="816" y="164"/>
                  </a:cubicBezTo>
                  <a:cubicBezTo>
                    <a:pt x="814" y="165"/>
                    <a:pt x="811" y="166"/>
                    <a:pt x="807" y="166"/>
                  </a:cubicBezTo>
                  <a:cubicBezTo>
                    <a:pt x="806" y="166"/>
                    <a:pt x="805" y="166"/>
                    <a:pt x="804" y="166"/>
                  </a:cubicBezTo>
                  <a:cubicBezTo>
                    <a:pt x="804" y="172"/>
                    <a:pt x="804" y="172"/>
                    <a:pt x="804" y="172"/>
                  </a:cubicBezTo>
                  <a:cubicBezTo>
                    <a:pt x="805" y="172"/>
                    <a:pt x="806" y="172"/>
                    <a:pt x="807" y="172"/>
                  </a:cubicBezTo>
                  <a:cubicBezTo>
                    <a:pt x="811" y="172"/>
                    <a:pt x="813" y="171"/>
                    <a:pt x="815" y="171"/>
                  </a:cubicBezTo>
                  <a:cubicBezTo>
                    <a:pt x="817" y="171"/>
                    <a:pt x="818" y="170"/>
                    <a:pt x="820" y="169"/>
                  </a:cubicBezTo>
                  <a:cubicBezTo>
                    <a:pt x="821" y="168"/>
                    <a:pt x="823" y="166"/>
                    <a:pt x="824" y="164"/>
                  </a:cubicBezTo>
                  <a:cubicBezTo>
                    <a:pt x="826" y="162"/>
                    <a:pt x="827" y="159"/>
                    <a:pt x="830" y="155"/>
                  </a:cubicBezTo>
                  <a:lnTo>
                    <a:pt x="849" y="118"/>
                  </a:lnTo>
                  <a:close/>
                </a:path>
              </a:pathLst>
            </a:custGeom>
            <a:solidFill>
              <a:srgbClr val="0044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300"/>
            </a:p>
          </p:txBody>
        </p:sp>
        <p:sp>
          <p:nvSpPr>
            <p:cNvPr id="24" name="Freeform 16"/>
            <p:cNvSpPr>
              <a:spLocks noEditPoints="1"/>
            </p:cNvSpPr>
            <p:nvPr userDrawn="1"/>
          </p:nvSpPr>
          <p:spPr bwMode="auto">
            <a:xfrm>
              <a:off x="-121" y="2939"/>
              <a:ext cx="1582" cy="112"/>
            </a:xfrm>
            <a:custGeom>
              <a:avLst/>
              <a:gdLst>
                <a:gd name="T0" fmla="*/ 605 w 605"/>
                <a:gd name="T1" fmla="*/ 10 h 43"/>
                <a:gd name="T2" fmla="*/ 585 w 605"/>
                <a:gd name="T3" fmla="*/ 13 h 43"/>
                <a:gd name="T4" fmla="*/ 572 w 605"/>
                <a:gd name="T5" fmla="*/ 10 h 43"/>
                <a:gd name="T6" fmla="*/ 585 w 605"/>
                <a:gd name="T7" fmla="*/ 30 h 43"/>
                <a:gd name="T8" fmla="*/ 568 w 605"/>
                <a:gd name="T9" fmla="*/ 5 h 43"/>
                <a:gd name="T10" fmla="*/ 568 w 605"/>
                <a:gd name="T11" fmla="*/ 10 h 43"/>
                <a:gd name="T12" fmla="*/ 556 w 605"/>
                <a:gd name="T13" fmla="*/ 20 h 43"/>
                <a:gd name="T14" fmla="*/ 545 w 605"/>
                <a:gd name="T15" fmla="*/ 10 h 43"/>
                <a:gd name="T16" fmla="*/ 527 w 605"/>
                <a:gd name="T17" fmla="*/ 31 h 43"/>
                <a:gd name="T18" fmla="*/ 533 w 605"/>
                <a:gd name="T19" fmla="*/ 29 h 43"/>
                <a:gd name="T20" fmla="*/ 500 w 605"/>
                <a:gd name="T21" fmla="*/ 19 h 43"/>
                <a:gd name="T22" fmla="*/ 513 w 605"/>
                <a:gd name="T23" fmla="*/ 19 h 43"/>
                <a:gd name="T24" fmla="*/ 484 w 605"/>
                <a:gd name="T25" fmla="*/ 10 h 43"/>
                <a:gd name="T26" fmla="*/ 498 w 605"/>
                <a:gd name="T27" fmla="*/ 33 h 43"/>
                <a:gd name="T28" fmla="*/ 475 w 605"/>
                <a:gd name="T29" fmla="*/ 20 h 43"/>
                <a:gd name="T30" fmla="*/ 459 w 605"/>
                <a:gd name="T31" fmla="*/ 10 h 43"/>
                <a:gd name="T32" fmla="*/ 452 w 605"/>
                <a:gd name="T33" fmla="*/ 17 h 43"/>
                <a:gd name="T34" fmla="*/ 429 w 605"/>
                <a:gd name="T35" fmla="*/ 21 h 43"/>
                <a:gd name="T36" fmla="*/ 435 w 605"/>
                <a:gd name="T37" fmla="*/ 33 h 43"/>
                <a:gd name="T38" fmla="*/ 415 w 605"/>
                <a:gd name="T39" fmla="*/ 4 h 43"/>
                <a:gd name="T40" fmla="*/ 422 w 605"/>
                <a:gd name="T41" fmla="*/ 32 h 43"/>
                <a:gd name="T42" fmla="*/ 385 w 605"/>
                <a:gd name="T43" fmla="*/ 33 h 43"/>
                <a:gd name="T44" fmla="*/ 372 w 605"/>
                <a:gd name="T45" fmla="*/ 10 h 43"/>
                <a:gd name="T46" fmla="*/ 363 w 605"/>
                <a:gd name="T47" fmla="*/ 21 h 43"/>
                <a:gd name="T48" fmla="*/ 357 w 605"/>
                <a:gd name="T49" fmla="*/ 10 h 43"/>
                <a:gd name="T50" fmla="*/ 340 w 605"/>
                <a:gd name="T51" fmla="*/ 33 h 43"/>
                <a:gd name="T52" fmla="*/ 336 w 605"/>
                <a:gd name="T53" fmla="*/ 10 h 43"/>
                <a:gd name="T54" fmla="*/ 323 w 605"/>
                <a:gd name="T55" fmla="*/ 13 h 43"/>
                <a:gd name="T56" fmla="*/ 332 w 605"/>
                <a:gd name="T57" fmla="*/ 31 h 43"/>
                <a:gd name="T58" fmla="*/ 316 w 605"/>
                <a:gd name="T59" fmla="*/ 26 h 43"/>
                <a:gd name="T60" fmla="*/ 316 w 605"/>
                <a:gd name="T61" fmla="*/ 33 h 43"/>
                <a:gd name="T62" fmla="*/ 309 w 605"/>
                <a:gd name="T63" fmla="*/ 33 h 43"/>
                <a:gd name="T64" fmla="*/ 290 w 605"/>
                <a:gd name="T65" fmla="*/ 30 h 43"/>
                <a:gd name="T66" fmla="*/ 269 w 605"/>
                <a:gd name="T67" fmla="*/ 12 h 43"/>
                <a:gd name="T68" fmla="*/ 277 w 605"/>
                <a:gd name="T69" fmla="*/ 21 h 43"/>
                <a:gd name="T70" fmla="*/ 252 w 605"/>
                <a:gd name="T71" fmla="*/ 33 h 43"/>
                <a:gd name="T72" fmla="*/ 238 w 605"/>
                <a:gd name="T73" fmla="*/ 10 h 43"/>
                <a:gd name="T74" fmla="*/ 229 w 605"/>
                <a:gd name="T75" fmla="*/ 20 h 43"/>
                <a:gd name="T76" fmla="*/ 218 w 605"/>
                <a:gd name="T77" fmla="*/ 10 h 43"/>
                <a:gd name="T78" fmla="*/ 208 w 605"/>
                <a:gd name="T79" fmla="*/ 1 h 43"/>
                <a:gd name="T80" fmla="*/ 179 w 605"/>
                <a:gd name="T81" fmla="*/ 20 h 43"/>
                <a:gd name="T82" fmla="*/ 189 w 605"/>
                <a:gd name="T83" fmla="*/ 16 h 43"/>
                <a:gd name="T84" fmla="*/ 182 w 605"/>
                <a:gd name="T85" fmla="*/ 31 h 43"/>
                <a:gd name="T86" fmla="*/ 162 w 605"/>
                <a:gd name="T87" fmla="*/ 32 h 43"/>
                <a:gd name="T88" fmla="*/ 160 w 605"/>
                <a:gd name="T89" fmla="*/ 43 h 43"/>
                <a:gd name="T90" fmla="*/ 167 w 605"/>
                <a:gd name="T91" fmla="*/ 17 h 43"/>
                <a:gd name="T92" fmla="*/ 152 w 605"/>
                <a:gd name="T93" fmla="*/ 17 h 43"/>
                <a:gd name="T94" fmla="*/ 144 w 605"/>
                <a:gd name="T95" fmla="*/ 26 h 43"/>
                <a:gd name="T96" fmla="*/ 146 w 605"/>
                <a:gd name="T97" fmla="*/ 0 h 43"/>
                <a:gd name="T98" fmla="*/ 144 w 605"/>
                <a:gd name="T99" fmla="*/ 29 h 43"/>
                <a:gd name="T100" fmla="*/ 122 w 605"/>
                <a:gd name="T101" fmla="*/ 16 h 43"/>
                <a:gd name="T102" fmla="*/ 114 w 605"/>
                <a:gd name="T103" fmla="*/ 22 h 43"/>
                <a:gd name="T104" fmla="*/ 124 w 605"/>
                <a:gd name="T105" fmla="*/ 30 h 43"/>
                <a:gd name="T106" fmla="*/ 100 w 605"/>
                <a:gd name="T107" fmla="*/ 33 h 43"/>
                <a:gd name="T108" fmla="*/ 90 w 605"/>
                <a:gd name="T109" fmla="*/ 33 h 43"/>
                <a:gd name="T110" fmla="*/ 79 w 605"/>
                <a:gd name="T111" fmla="*/ 11 h 43"/>
                <a:gd name="T112" fmla="*/ 47 w 605"/>
                <a:gd name="T113" fmla="*/ 21 h 43"/>
                <a:gd name="T114" fmla="*/ 53 w 605"/>
                <a:gd name="T115" fmla="*/ 33 h 43"/>
                <a:gd name="T116" fmla="*/ 36 w 605"/>
                <a:gd name="T117" fmla="*/ 20 h 43"/>
                <a:gd name="T118" fmla="*/ 25 w 605"/>
                <a:gd name="T119" fmla="*/ 10 h 43"/>
                <a:gd name="T120" fmla="*/ 9 w 605"/>
                <a:gd name="T121" fmla="*/ 17 h 43"/>
                <a:gd name="T122" fmla="*/ 0 w 605"/>
                <a:gd name="T123" fmla="*/ 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05" h="43">
                  <a:moveTo>
                    <a:pt x="587" y="10"/>
                  </a:moveTo>
                  <a:cubicBezTo>
                    <a:pt x="593" y="33"/>
                    <a:pt x="593" y="33"/>
                    <a:pt x="593" y="33"/>
                  </a:cubicBezTo>
                  <a:cubicBezTo>
                    <a:pt x="596" y="33"/>
                    <a:pt x="596" y="33"/>
                    <a:pt x="596" y="33"/>
                  </a:cubicBezTo>
                  <a:cubicBezTo>
                    <a:pt x="593" y="43"/>
                    <a:pt x="593" y="43"/>
                    <a:pt x="593" y="43"/>
                  </a:cubicBezTo>
                  <a:cubicBezTo>
                    <a:pt x="596" y="43"/>
                    <a:pt x="596" y="43"/>
                    <a:pt x="596" y="43"/>
                  </a:cubicBezTo>
                  <a:cubicBezTo>
                    <a:pt x="605" y="10"/>
                    <a:pt x="605" y="10"/>
                    <a:pt x="605" y="10"/>
                  </a:cubicBezTo>
                  <a:cubicBezTo>
                    <a:pt x="602" y="10"/>
                    <a:pt x="602" y="10"/>
                    <a:pt x="602" y="10"/>
                  </a:cubicBezTo>
                  <a:cubicBezTo>
                    <a:pt x="597" y="30"/>
                    <a:pt x="597" y="30"/>
                    <a:pt x="597" y="30"/>
                  </a:cubicBezTo>
                  <a:cubicBezTo>
                    <a:pt x="595" y="30"/>
                    <a:pt x="595" y="30"/>
                    <a:pt x="595" y="30"/>
                  </a:cubicBezTo>
                  <a:cubicBezTo>
                    <a:pt x="590" y="10"/>
                    <a:pt x="590" y="10"/>
                    <a:pt x="590" y="10"/>
                  </a:cubicBezTo>
                  <a:lnTo>
                    <a:pt x="587" y="10"/>
                  </a:lnTo>
                  <a:close/>
                  <a:moveTo>
                    <a:pt x="585" y="13"/>
                  </a:moveTo>
                  <a:cubicBezTo>
                    <a:pt x="585" y="10"/>
                    <a:pt x="585" y="10"/>
                    <a:pt x="585" y="10"/>
                  </a:cubicBezTo>
                  <a:cubicBezTo>
                    <a:pt x="578" y="10"/>
                    <a:pt x="578" y="10"/>
                    <a:pt x="578" y="10"/>
                  </a:cubicBezTo>
                  <a:cubicBezTo>
                    <a:pt x="578" y="3"/>
                    <a:pt x="578" y="3"/>
                    <a:pt x="578" y="3"/>
                  </a:cubicBezTo>
                  <a:cubicBezTo>
                    <a:pt x="576" y="3"/>
                    <a:pt x="576" y="3"/>
                    <a:pt x="576" y="3"/>
                  </a:cubicBezTo>
                  <a:cubicBezTo>
                    <a:pt x="576" y="10"/>
                    <a:pt x="576" y="10"/>
                    <a:pt x="576" y="10"/>
                  </a:cubicBezTo>
                  <a:cubicBezTo>
                    <a:pt x="572" y="10"/>
                    <a:pt x="572" y="10"/>
                    <a:pt x="572" y="10"/>
                  </a:cubicBezTo>
                  <a:cubicBezTo>
                    <a:pt x="572" y="13"/>
                    <a:pt x="572" y="13"/>
                    <a:pt x="572" y="13"/>
                  </a:cubicBezTo>
                  <a:cubicBezTo>
                    <a:pt x="576" y="13"/>
                    <a:pt x="576" y="13"/>
                    <a:pt x="576" y="13"/>
                  </a:cubicBezTo>
                  <a:cubicBezTo>
                    <a:pt x="576" y="27"/>
                    <a:pt x="576" y="27"/>
                    <a:pt x="576" y="27"/>
                  </a:cubicBezTo>
                  <a:cubicBezTo>
                    <a:pt x="576" y="31"/>
                    <a:pt x="577" y="33"/>
                    <a:pt x="581" y="33"/>
                  </a:cubicBezTo>
                  <a:cubicBezTo>
                    <a:pt x="583" y="33"/>
                    <a:pt x="585" y="33"/>
                    <a:pt x="585" y="33"/>
                  </a:cubicBezTo>
                  <a:cubicBezTo>
                    <a:pt x="585" y="30"/>
                    <a:pt x="585" y="30"/>
                    <a:pt x="585" y="30"/>
                  </a:cubicBezTo>
                  <a:cubicBezTo>
                    <a:pt x="585" y="30"/>
                    <a:pt x="583" y="31"/>
                    <a:pt x="581" y="31"/>
                  </a:cubicBezTo>
                  <a:cubicBezTo>
                    <a:pt x="579" y="31"/>
                    <a:pt x="578" y="29"/>
                    <a:pt x="578" y="26"/>
                  </a:cubicBezTo>
                  <a:cubicBezTo>
                    <a:pt x="578" y="13"/>
                    <a:pt x="578" y="13"/>
                    <a:pt x="578" y="13"/>
                  </a:cubicBezTo>
                  <a:lnTo>
                    <a:pt x="585" y="13"/>
                  </a:lnTo>
                  <a:close/>
                  <a:moveTo>
                    <a:pt x="565" y="5"/>
                  </a:moveTo>
                  <a:cubicBezTo>
                    <a:pt x="568" y="5"/>
                    <a:pt x="568" y="5"/>
                    <a:pt x="568" y="5"/>
                  </a:cubicBezTo>
                  <a:cubicBezTo>
                    <a:pt x="568" y="1"/>
                    <a:pt x="568" y="1"/>
                    <a:pt x="568" y="1"/>
                  </a:cubicBezTo>
                  <a:cubicBezTo>
                    <a:pt x="565" y="1"/>
                    <a:pt x="565" y="1"/>
                    <a:pt x="565" y="1"/>
                  </a:cubicBezTo>
                  <a:lnTo>
                    <a:pt x="565" y="5"/>
                  </a:lnTo>
                  <a:close/>
                  <a:moveTo>
                    <a:pt x="565" y="33"/>
                  </a:moveTo>
                  <a:cubicBezTo>
                    <a:pt x="568" y="33"/>
                    <a:pt x="568" y="33"/>
                    <a:pt x="568" y="33"/>
                  </a:cubicBezTo>
                  <a:cubicBezTo>
                    <a:pt x="568" y="10"/>
                    <a:pt x="568" y="10"/>
                    <a:pt x="568" y="10"/>
                  </a:cubicBezTo>
                  <a:cubicBezTo>
                    <a:pt x="565" y="10"/>
                    <a:pt x="565" y="10"/>
                    <a:pt x="565" y="10"/>
                  </a:cubicBezTo>
                  <a:lnTo>
                    <a:pt x="565" y="33"/>
                  </a:lnTo>
                  <a:close/>
                  <a:moveTo>
                    <a:pt x="545" y="33"/>
                  </a:moveTo>
                  <a:cubicBezTo>
                    <a:pt x="545" y="17"/>
                    <a:pt x="545" y="17"/>
                    <a:pt x="545" y="17"/>
                  </a:cubicBezTo>
                  <a:cubicBezTo>
                    <a:pt x="545" y="17"/>
                    <a:pt x="548" y="12"/>
                    <a:pt x="551" y="12"/>
                  </a:cubicBezTo>
                  <a:cubicBezTo>
                    <a:pt x="555" y="12"/>
                    <a:pt x="556" y="14"/>
                    <a:pt x="556" y="20"/>
                  </a:cubicBezTo>
                  <a:cubicBezTo>
                    <a:pt x="556" y="33"/>
                    <a:pt x="556" y="33"/>
                    <a:pt x="556" y="33"/>
                  </a:cubicBezTo>
                  <a:cubicBezTo>
                    <a:pt x="559" y="33"/>
                    <a:pt x="559" y="33"/>
                    <a:pt x="559" y="33"/>
                  </a:cubicBezTo>
                  <a:cubicBezTo>
                    <a:pt x="559" y="19"/>
                    <a:pt x="559" y="19"/>
                    <a:pt x="559" y="19"/>
                  </a:cubicBezTo>
                  <a:cubicBezTo>
                    <a:pt x="559" y="13"/>
                    <a:pt x="557" y="10"/>
                    <a:pt x="552" y="10"/>
                  </a:cubicBezTo>
                  <a:cubicBezTo>
                    <a:pt x="548" y="10"/>
                    <a:pt x="545" y="14"/>
                    <a:pt x="545" y="14"/>
                  </a:cubicBezTo>
                  <a:cubicBezTo>
                    <a:pt x="545" y="10"/>
                    <a:pt x="545" y="10"/>
                    <a:pt x="545" y="10"/>
                  </a:cubicBezTo>
                  <a:cubicBezTo>
                    <a:pt x="542" y="10"/>
                    <a:pt x="542" y="10"/>
                    <a:pt x="542" y="10"/>
                  </a:cubicBezTo>
                  <a:cubicBezTo>
                    <a:pt x="542" y="33"/>
                    <a:pt x="542" y="33"/>
                    <a:pt x="542" y="33"/>
                  </a:cubicBezTo>
                  <a:lnTo>
                    <a:pt x="545" y="33"/>
                  </a:lnTo>
                  <a:close/>
                  <a:moveTo>
                    <a:pt x="533" y="10"/>
                  </a:moveTo>
                  <a:cubicBezTo>
                    <a:pt x="533" y="26"/>
                    <a:pt x="533" y="26"/>
                    <a:pt x="533" y="26"/>
                  </a:cubicBezTo>
                  <a:cubicBezTo>
                    <a:pt x="533" y="26"/>
                    <a:pt x="530" y="31"/>
                    <a:pt x="527" y="31"/>
                  </a:cubicBezTo>
                  <a:cubicBezTo>
                    <a:pt x="523" y="31"/>
                    <a:pt x="522" y="28"/>
                    <a:pt x="522" y="23"/>
                  </a:cubicBezTo>
                  <a:cubicBezTo>
                    <a:pt x="522" y="10"/>
                    <a:pt x="522" y="10"/>
                    <a:pt x="522" y="10"/>
                  </a:cubicBezTo>
                  <a:cubicBezTo>
                    <a:pt x="519" y="10"/>
                    <a:pt x="519" y="10"/>
                    <a:pt x="519" y="10"/>
                  </a:cubicBezTo>
                  <a:cubicBezTo>
                    <a:pt x="519" y="24"/>
                    <a:pt x="519" y="24"/>
                    <a:pt x="519" y="24"/>
                  </a:cubicBezTo>
                  <a:cubicBezTo>
                    <a:pt x="519" y="30"/>
                    <a:pt x="521" y="33"/>
                    <a:pt x="526" y="33"/>
                  </a:cubicBezTo>
                  <a:cubicBezTo>
                    <a:pt x="530" y="33"/>
                    <a:pt x="533" y="29"/>
                    <a:pt x="533" y="29"/>
                  </a:cubicBezTo>
                  <a:cubicBezTo>
                    <a:pt x="533" y="33"/>
                    <a:pt x="533" y="33"/>
                    <a:pt x="533" y="33"/>
                  </a:cubicBezTo>
                  <a:cubicBezTo>
                    <a:pt x="536" y="33"/>
                    <a:pt x="536" y="33"/>
                    <a:pt x="536" y="33"/>
                  </a:cubicBezTo>
                  <a:cubicBezTo>
                    <a:pt x="536" y="10"/>
                    <a:pt x="536" y="10"/>
                    <a:pt x="536" y="10"/>
                  </a:cubicBezTo>
                  <a:lnTo>
                    <a:pt x="533" y="10"/>
                  </a:lnTo>
                  <a:close/>
                  <a:moveTo>
                    <a:pt x="500" y="33"/>
                  </a:moveTo>
                  <a:cubicBezTo>
                    <a:pt x="500" y="19"/>
                    <a:pt x="500" y="19"/>
                    <a:pt x="500" y="19"/>
                  </a:cubicBezTo>
                  <a:cubicBezTo>
                    <a:pt x="500" y="17"/>
                    <a:pt x="500" y="16"/>
                    <a:pt x="500" y="16"/>
                  </a:cubicBezTo>
                  <a:cubicBezTo>
                    <a:pt x="500" y="16"/>
                    <a:pt x="503" y="12"/>
                    <a:pt x="506" y="12"/>
                  </a:cubicBezTo>
                  <a:cubicBezTo>
                    <a:pt x="509" y="12"/>
                    <a:pt x="511" y="14"/>
                    <a:pt x="511" y="20"/>
                  </a:cubicBezTo>
                  <a:cubicBezTo>
                    <a:pt x="511" y="33"/>
                    <a:pt x="511" y="33"/>
                    <a:pt x="511" y="33"/>
                  </a:cubicBezTo>
                  <a:cubicBezTo>
                    <a:pt x="513" y="33"/>
                    <a:pt x="513" y="33"/>
                    <a:pt x="513" y="33"/>
                  </a:cubicBezTo>
                  <a:cubicBezTo>
                    <a:pt x="513" y="19"/>
                    <a:pt x="513" y="19"/>
                    <a:pt x="513" y="19"/>
                  </a:cubicBezTo>
                  <a:cubicBezTo>
                    <a:pt x="513" y="13"/>
                    <a:pt x="511" y="10"/>
                    <a:pt x="506" y="10"/>
                  </a:cubicBezTo>
                  <a:cubicBezTo>
                    <a:pt x="503" y="10"/>
                    <a:pt x="500" y="14"/>
                    <a:pt x="500" y="14"/>
                  </a:cubicBezTo>
                  <a:cubicBezTo>
                    <a:pt x="500" y="14"/>
                    <a:pt x="498" y="10"/>
                    <a:pt x="494" y="10"/>
                  </a:cubicBezTo>
                  <a:cubicBezTo>
                    <a:pt x="490" y="10"/>
                    <a:pt x="487" y="14"/>
                    <a:pt x="487" y="14"/>
                  </a:cubicBezTo>
                  <a:cubicBezTo>
                    <a:pt x="487" y="10"/>
                    <a:pt x="487" y="10"/>
                    <a:pt x="487" y="10"/>
                  </a:cubicBezTo>
                  <a:cubicBezTo>
                    <a:pt x="484" y="10"/>
                    <a:pt x="484" y="10"/>
                    <a:pt x="484" y="10"/>
                  </a:cubicBezTo>
                  <a:cubicBezTo>
                    <a:pt x="484" y="33"/>
                    <a:pt x="484" y="33"/>
                    <a:pt x="484" y="33"/>
                  </a:cubicBezTo>
                  <a:cubicBezTo>
                    <a:pt x="487" y="33"/>
                    <a:pt x="487" y="33"/>
                    <a:pt x="487" y="33"/>
                  </a:cubicBezTo>
                  <a:cubicBezTo>
                    <a:pt x="487" y="17"/>
                    <a:pt x="487" y="17"/>
                    <a:pt x="487" y="17"/>
                  </a:cubicBezTo>
                  <a:cubicBezTo>
                    <a:pt x="487" y="17"/>
                    <a:pt x="490" y="12"/>
                    <a:pt x="493" y="12"/>
                  </a:cubicBezTo>
                  <a:cubicBezTo>
                    <a:pt x="496" y="12"/>
                    <a:pt x="498" y="14"/>
                    <a:pt x="498" y="20"/>
                  </a:cubicBezTo>
                  <a:cubicBezTo>
                    <a:pt x="498" y="33"/>
                    <a:pt x="498" y="33"/>
                    <a:pt x="498" y="33"/>
                  </a:cubicBezTo>
                  <a:lnTo>
                    <a:pt x="500" y="33"/>
                  </a:lnTo>
                  <a:close/>
                  <a:moveTo>
                    <a:pt x="465" y="33"/>
                  </a:moveTo>
                  <a:cubicBezTo>
                    <a:pt x="465" y="19"/>
                    <a:pt x="465" y="19"/>
                    <a:pt x="465" y="19"/>
                  </a:cubicBezTo>
                  <a:cubicBezTo>
                    <a:pt x="465" y="17"/>
                    <a:pt x="465" y="16"/>
                    <a:pt x="465" y="16"/>
                  </a:cubicBezTo>
                  <a:cubicBezTo>
                    <a:pt x="465" y="16"/>
                    <a:pt x="468" y="12"/>
                    <a:pt x="471" y="12"/>
                  </a:cubicBezTo>
                  <a:cubicBezTo>
                    <a:pt x="474" y="12"/>
                    <a:pt x="475" y="14"/>
                    <a:pt x="475" y="20"/>
                  </a:cubicBezTo>
                  <a:cubicBezTo>
                    <a:pt x="475" y="33"/>
                    <a:pt x="475" y="33"/>
                    <a:pt x="475" y="33"/>
                  </a:cubicBezTo>
                  <a:cubicBezTo>
                    <a:pt x="478" y="33"/>
                    <a:pt x="478" y="33"/>
                    <a:pt x="478" y="33"/>
                  </a:cubicBezTo>
                  <a:cubicBezTo>
                    <a:pt x="478" y="19"/>
                    <a:pt x="478" y="19"/>
                    <a:pt x="478" y="19"/>
                  </a:cubicBezTo>
                  <a:cubicBezTo>
                    <a:pt x="478" y="13"/>
                    <a:pt x="476" y="10"/>
                    <a:pt x="471" y="10"/>
                  </a:cubicBezTo>
                  <a:cubicBezTo>
                    <a:pt x="467" y="10"/>
                    <a:pt x="464" y="14"/>
                    <a:pt x="464" y="14"/>
                  </a:cubicBezTo>
                  <a:cubicBezTo>
                    <a:pt x="464" y="14"/>
                    <a:pt x="463" y="10"/>
                    <a:pt x="459" y="10"/>
                  </a:cubicBezTo>
                  <a:cubicBezTo>
                    <a:pt x="455" y="10"/>
                    <a:pt x="452" y="14"/>
                    <a:pt x="452" y="14"/>
                  </a:cubicBezTo>
                  <a:cubicBezTo>
                    <a:pt x="452" y="10"/>
                    <a:pt x="452" y="10"/>
                    <a:pt x="452" y="10"/>
                  </a:cubicBezTo>
                  <a:cubicBezTo>
                    <a:pt x="449" y="10"/>
                    <a:pt x="449" y="10"/>
                    <a:pt x="449" y="10"/>
                  </a:cubicBezTo>
                  <a:cubicBezTo>
                    <a:pt x="449" y="33"/>
                    <a:pt x="449" y="33"/>
                    <a:pt x="449" y="33"/>
                  </a:cubicBezTo>
                  <a:cubicBezTo>
                    <a:pt x="452" y="33"/>
                    <a:pt x="452" y="33"/>
                    <a:pt x="452" y="33"/>
                  </a:cubicBezTo>
                  <a:cubicBezTo>
                    <a:pt x="452" y="17"/>
                    <a:pt x="452" y="17"/>
                    <a:pt x="452" y="17"/>
                  </a:cubicBezTo>
                  <a:cubicBezTo>
                    <a:pt x="452" y="17"/>
                    <a:pt x="455" y="12"/>
                    <a:pt x="458" y="12"/>
                  </a:cubicBezTo>
                  <a:cubicBezTo>
                    <a:pt x="461" y="12"/>
                    <a:pt x="463" y="14"/>
                    <a:pt x="463" y="20"/>
                  </a:cubicBezTo>
                  <a:cubicBezTo>
                    <a:pt x="463" y="33"/>
                    <a:pt x="463" y="33"/>
                    <a:pt x="463" y="33"/>
                  </a:cubicBezTo>
                  <a:lnTo>
                    <a:pt x="465" y="33"/>
                  </a:lnTo>
                  <a:close/>
                  <a:moveTo>
                    <a:pt x="435" y="31"/>
                  </a:moveTo>
                  <a:cubicBezTo>
                    <a:pt x="429" y="31"/>
                    <a:pt x="429" y="27"/>
                    <a:pt x="429" y="21"/>
                  </a:cubicBezTo>
                  <a:cubicBezTo>
                    <a:pt x="429" y="15"/>
                    <a:pt x="430" y="12"/>
                    <a:pt x="435" y="12"/>
                  </a:cubicBezTo>
                  <a:cubicBezTo>
                    <a:pt x="440" y="12"/>
                    <a:pt x="441" y="15"/>
                    <a:pt x="441" y="21"/>
                  </a:cubicBezTo>
                  <a:cubicBezTo>
                    <a:pt x="441" y="27"/>
                    <a:pt x="440" y="31"/>
                    <a:pt x="435" y="31"/>
                  </a:cubicBezTo>
                  <a:moveTo>
                    <a:pt x="435" y="10"/>
                  </a:moveTo>
                  <a:cubicBezTo>
                    <a:pt x="428" y="10"/>
                    <a:pt x="426" y="14"/>
                    <a:pt x="426" y="21"/>
                  </a:cubicBezTo>
                  <a:cubicBezTo>
                    <a:pt x="426" y="28"/>
                    <a:pt x="427" y="33"/>
                    <a:pt x="435" y="33"/>
                  </a:cubicBezTo>
                  <a:cubicBezTo>
                    <a:pt x="443" y="33"/>
                    <a:pt x="443" y="28"/>
                    <a:pt x="443" y="21"/>
                  </a:cubicBezTo>
                  <a:cubicBezTo>
                    <a:pt x="443" y="14"/>
                    <a:pt x="442" y="10"/>
                    <a:pt x="435" y="10"/>
                  </a:cubicBezTo>
                  <a:moveTo>
                    <a:pt x="422" y="30"/>
                  </a:moveTo>
                  <a:cubicBezTo>
                    <a:pt x="422" y="30"/>
                    <a:pt x="418" y="31"/>
                    <a:pt x="415" y="31"/>
                  </a:cubicBezTo>
                  <a:cubicBezTo>
                    <a:pt x="408" y="31"/>
                    <a:pt x="407" y="25"/>
                    <a:pt x="407" y="17"/>
                  </a:cubicBezTo>
                  <a:cubicBezTo>
                    <a:pt x="407" y="9"/>
                    <a:pt x="408" y="4"/>
                    <a:pt x="415" y="4"/>
                  </a:cubicBezTo>
                  <a:cubicBezTo>
                    <a:pt x="418" y="4"/>
                    <a:pt x="422" y="4"/>
                    <a:pt x="422" y="4"/>
                  </a:cubicBezTo>
                  <a:cubicBezTo>
                    <a:pt x="422" y="2"/>
                    <a:pt x="422" y="2"/>
                    <a:pt x="422" y="2"/>
                  </a:cubicBezTo>
                  <a:cubicBezTo>
                    <a:pt x="422" y="2"/>
                    <a:pt x="418" y="1"/>
                    <a:pt x="414" y="1"/>
                  </a:cubicBezTo>
                  <a:cubicBezTo>
                    <a:pt x="406" y="1"/>
                    <a:pt x="404" y="7"/>
                    <a:pt x="404" y="17"/>
                  </a:cubicBezTo>
                  <a:cubicBezTo>
                    <a:pt x="404" y="27"/>
                    <a:pt x="406" y="33"/>
                    <a:pt x="414" y="33"/>
                  </a:cubicBezTo>
                  <a:cubicBezTo>
                    <a:pt x="418" y="33"/>
                    <a:pt x="422" y="32"/>
                    <a:pt x="422" y="32"/>
                  </a:cubicBezTo>
                  <a:lnTo>
                    <a:pt x="422" y="30"/>
                  </a:lnTo>
                  <a:close/>
                  <a:moveTo>
                    <a:pt x="374" y="33"/>
                  </a:moveTo>
                  <a:cubicBezTo>
                    <a:pt x="374" y="17"/>
                    <a:pt x="374" y="17"/>
                    <a:pt x="374" y="17"/>
                  </a:cubicBezTo>
                  <a:cubicBezTo>
                    <a:pt x="374" y="17"/>
                    <a:pt x="377" y="12"/>
                    <a:pt x="381" y="12"/>
                  </a:cubicBezTo>
                  <a:cubicBezTo>
                    <a:pt x="384" y="12"/>
                    <a:pt x="385" y="14"/>
                    <a:pt x="385" y="20"/>
                  </a:cubicBezTo>
                  <a:cubicBezTo>
                    <a:pt x="385" y="33"/>
                    <a:pt x="385" y="33"/>
                    <a:pt x="385" y="33"/>
                  </a:cubicBezTo>
                  <a:cubicBezTo>
                    <a:pt x="388" y="33"/>
                    <a:pt x="388" y="33"/>
                    <a:pt x="388" y="33"/>
                  </a:cubicBezTo>
                  <a:cubicBezTo>
                    <a:pt x="388" y="19"/>
                    <a:pt x="388" y="19"/>
                    <a:pt x="388" y="19"/>
                  </a:cubicBezTo>
                  <a:cubicBezTo>
                    <a:pt x="388" y="13"/>
                    <a:pt x="386" y="10"/>
                    <a:pt x="381" y="10"/>
                  </a:cubicBezTo>
                  <a:cubicBezTo>
                    <a:pt x="377" y="10"/>
                    <a:pt x="374" y="14"/>
                    <a:pt x="374" y="14"/>
                  </a:cubicBezTo>
                  <a:cubicBezTo>
                    <a:pt x="374" y="10"/>
                    <a:pt x="374" y="10"/>
                    <a:pt x="374" y="10"/>
                  </a:cubicBezTo>
                  <a:cubicBezTo>
                    <a:pt x="372" y="10"/>
                    <a:pt x="372" y="10"/>
                    <a:pt x="372" y="10"/>
                  </a:cubicBezTo>
                  <a:cubicBezTo>
                    <a:pt x="372" y="33"/>
                    <a:pt x="372" y="33"/>
                    <a:pt x="372" y="33"/>
                  </a:cubicBezTo>
                  <a:lnTo>
                    <a:pt x="374" y="33"/>
                  </a:lnTo>
                  <a:close/>
                  <a:moveTo>
                    <a:pt x="357" y="31"/>
                  </a:moveTo>
                  <a:cubicBezTo>
                    <a:pt x="352" y="31"/>
                    <a:pt x="351" y="27"/>
                    <a:pt x="351" y="21"/>
                  </a:cubicBezTo>
                  <a:cubicBezTo>
                    <a:pt x="351" y="15"/>
                    <a:pt x="352" y="12"/>
                    <a:pt x="357" y="12"/>
                  </a:cubicBezTo>
                  <a:cubicBezTo>
                    <a:pt x="362" y="12"/>
                    <a:pt x="363" y="15"/>
                    <a:pt x="363" y="21"/>
                  </a:cubicBezTo>
                  <a:cubicBezTo>
                    <a:pt x="363" y="27"/>
                    <a:pt x="363" y="31"/>
                    <a:pt x="357" y="31"/>
                  </a:cubicBezTo>
                  <a:moveTo>
                    <a:pt x="357" y="10"/>
                  </a:moveTo>
                  <a:cubicBezTo>
                    <a:pt x="350" y="10"/>
                    <a:pt x="349" y="14"/>
                    <a:pt x="349" y="21"/>
                  </a:cubicBezTo>
                  <a:cubicBezTo>
                    <a:pt x="349" y="28"/>
                    <a:pt x="349" y="33"/>
                    <a:pt x="357" y="33"/>
                  </a:cubicBezTo>
                  <a:cubicBezTo>
                    <a:pt x="365" y="33"/>
                    <a:pt x="366" y="28"/>
                    <a:pt x="366" y="21"/>
                  </a:cubicBezTo>
                  <a:cubicBezTo>
                    <a:pt x="366" y="14"/>
                    <a:pt x="364" y="10"/>
                    <a:pt x="357" y="10"/>
                  </a:cubicBezTo>
                  <a:moveTo>
                    <a:pt x="340" y="5"/>
                  </a:moveTo>
                  <a:cubicBezTo>
                    <a:pt x="343" y="5"/>
                    <a:pt x="343" y="5"/>
                    <a:pt x="343" y="5"/>
                  </a:cubicBezTo>
                  <a:cubicBezTo>
                    <a:pt x="343" y="1"/>
                    <a:pt x="343" y="1"/>
                    <a:pt x="343" y="1"/>
                  </a:cubicBezTo>
                  <a:cubicBezTo>
                    <a:pt x="340" y="1"/>
                    <a:pt x="340" y="1"/>
                    <a:pt x="340" y="1"/>
                  </a:cubicBezTo>
                  <a:lnTo>
                    <a:pt x="340" y="5"/>
                  </a:lnTo>
                  <a:close/>
                  <a:moveTo>
                    <a:pt x="340" y="33"/>
                  </a:moveTo>
                  <a:cubicBezTo>
                    <a:pt x="343" y="33"/>
                    <a:pt x="343" y="33"/>
                    <a:pt x="343" y="33"/>
                  </a:cubicBezTo>
                  <a:cubicBezTo>
                    <a:pt x="343" y="10"/>
                    <a:pt x="343" y="10"/>
                    <a:pt x="343" y="10"/>
                  </a:cubicBezTo>
                  <a:cubicBezTo>
                    <a:pt x="340" y="10"/>
                    <a:pt x="340" y="10"/>
                    <a:pt x="340" y="10"/>
                  </a:cubicBezTo>
                  <a:lnTo>
                    <a:pt x="340" y="33"/>
                  </a:lnTo>
                  <a:close/>
                  <a:moveTo>
                    <a:pt x="336" y="13"/>
                  </a:moveTo>
                  <a:cubicBezTo>
                    <a:pt x="336" y="10"/>
                    <a:pt x="336" y="10"/>
                    <a:pt x="336" y="10"/>
                  </a:cubicBezTo>
                  <a:cubicBezTo>
                    <a:pt x="329" y="10"/>
                    <a:pt x="329" y="10"/>
                    <a:pt x="329" y="10"/>
                  </a:cubicBezTo>
                  <a:cubicBezTo>
                    <a:pt x="329" y="3"/>
                    <a:pt x="329" y="3"/>
                    <a:pt x="329" y="3"/>
                  </a:cubicBezTo>
                  <a:cubicBezTo>
                    <a:pt x="326" y="3"/>
                    <a:pt x="326" y="3"/>
                    <a:pt x="326" y="3"/>
                  </a:cubicBezTo>
                  <a:cubicBezTo>
                    <a:pt x="326" y="10"/>
                    <a:pt x="326" y="10"/>
                    <a:pt x="326" y="10"/>
                  </a:cubicBezTo>
                  <a:cubicBezTo>
                    <a:pt x="323" y="10"/>
                    <a:pt x="323" y="10"/>
                    <a:pt x="323" y="10"/>
                  </a:cubicBezTo>
                  <a:cubicBezTo>
                    <a:pt x="323" y="13"/>
                    <a:pt x="323" y="13"/>
                    <a:pt x="323" y="13"/>
                  </a:cubicBezTo>
                  <a:cubicBezTo>
                    <a:pt x="326" y="13"/>
                    <a:pt x="326" y="13"/>
                    <a:pt x="326" y="13"/>
                  </a:cubicBezTo>
                  <a:cubicBezTo>
                    <a:pt x="326" y="27"/>
                    <a:pt x="326" y="27"/>
                    <a:pt x="326" y="27"/>
                  </a:cubicBezTo>
                  <a:cubicBezTo>
                    <a:pt x="326" y="31"/>
                    <a:pt x="328" y="33"/>
                    <a:pt x="332" y="33"/>
                  </a:cubicBezTo>
                  <a:cubicBezTo>
                    <a:pt x="333" y="33"/>
                    <a:pt x="336" y="33"/>
                    <a:pt x="336" y="33"/>
                  </a:cubicBezTo>
                  <a:cubicBezTo>
                    <a:pt x="336" y="30"/>
                    <a:pt x="336" y="30"/>
                    <a:pt x="336" y="30"/>
                  </a:cubicBezTo>
                  <a:cubicBezTo>
                    <a:pt x="336" y="30"/>
                    <a:pt x="333" y="31"/>
                    <a:pt x="332" y="31"/>
                  </a:cubicBezTo>
                  <a:cubicBezTo>
                    <a:pt x="330" y="31"/>
                    <a:pt x="329" y="29"/>
                    <a:pt x="329" y="26"/>
                  </a:cubicBezTo>
                  <a:cubicBezTo>
                    <a:pt x="329" y="13"/>
                    <a:pt x="329" y="13"/>
                    <a:pt x="329" y="13"/>
                  </a:cubicBezTo>
                  <a:lnTo>
                    <a:pt x="336" y="13"/>
                  </a:lnTo>
                  <a:close/>
                  <a:moveTo>
                    <a:pt x="311" y="12"/>
                  </a:moveTo>
                  <a:cubicBezTo>
                    <a:pt x="312" y="12"/>
                    <a:pt x="316" y="13"/>
                    <a:pt x="316" y="13"/>
                  </a:cubicBezTo>
                  <a:cubicBezTo>
                    <a:pt x="316" y="26"/>
                    <a:pt x="316" y="26"/>
                    <a:pt x="316" y="26"/>
                  </a:cubicBezTo>
                  <a:cubicBezTo>
                    <a:pt x="316" y="26"/>
                    <a:pt x="313" y="31"/>
                    <a:pt x="309" y="31"/>
                  </a:cubicBezTo>
                  <a:cubicBezTo>
                    <a:pt x="306" y="31"/>
                    <a:pt x="305" y="27"/>
                    <a:pt x="305" y="22"/>
                  </a:cubicBezTo>
                  <a:cubicBezTo>
                    <a:pt x="305" y="16"/>
                    <a:pt x="306" y="12"/>
                    <a:pt x="311" y="12"/>
                  </a:cubicBezTo>
                  <a:moveTo>
                    <a:pt x="309" y="33"/>
                  </a:moveTo>
                  <a:cubicBezTo>
                    <a:pt x="313" y="33"/>
                    <a:pt x="316" y="29"/>
                    <a:pt x="316" y="29"/>
                  </a:cubicBezTo>
                  <a:cubicBezTo>
                    <a:pt x="316" y="31"/>
                    <a:pt x="316" y="33"/>
                    <a:pt x="316" y="33"/>
                  </a:cubicBezTo>
                  <a:cubicBezTo>
                    <a:pt x="319" y="33"/>
                    <a:pt x="319" y="33"/>
                    <a:pt x="319" y="33"/>
                  </a:cubicBezTo>
                  <a:cubicBezTo>
                    <a:pt x="319" y="33"/>
                    <a:pt x="318" y="30"/>
                    <a:pt x="318" y="27"/>
                  </a:cubicBezTo>
                  <a:cubicBezTo>
                    <a:pt x="318" y="11"/>
                    <a:pt x="318" y="11"/>
                    <a:pt x="318" y="11"/>
                  </a:cubicBezTo>
                  <a:cubicBezTo>
                    <a:pt x="318" y="11"/>
                    <a:pt x="313" y="10"/>
                    <a:pt x="311" y="10"/>
                  </a:cubicBezTo>
                  <a:cubicBezTo>
                    <a:pt x="304" y="10"/>
                    <a:pt x="302" y="15"/>
                    <a:pt x="302" y="22"/>
                  </a:cubicBezTo>
                  <a:cubicBezTo>
                    <a:pt x="302" y="29"/>
                    <a:pt x="304" y="33"/>
                    <a:pt x="309" y="33"/>
                  </a:cubicBezTo>
                  <a:moveTo>
                    <a:pt x="281" y="10"/>
                  </a:moveTo>
                  <a:cubicBezTo>
                    <a:pt x="287" y="33"/>
                    <a:pt x="287" y="33"/>
                    <a:pt x="287" y="33"/>
                  </a:cubicBezTo>
                  <a:cubicBezTo>
                    <a:pt x="292" y="33"/>
                    <a:pt x="292" y="33"/>
                    <a:pt x="292" y="33"/>
                  </a:cubicBezTo>
                  <a:cubicBezTo>
                    <a:pt x="298" y="10"/>
                    <a:pt x="298" y="10"/>
                    <a:pt x="298" y="10"/>
                  </a:cubicBezTo>
                  <a:cubicBezTo>
                    <a:pt x="296" y="10"/>
                    <a:pt x="296" y="10"/>
                    <a:pt x="296" y="10"/>
                  </a:cubicBezTo>
                  <a:cubicBezTo>
                    <a:pt x="290" y="30"/>
                    <a:pt x="290" y="30"/>
                    <a:pt x="290" y="30"/>
                  </a:cubicBezTo>
                  <a:cubicBezTo>
                    <a:pt x="289" y="30"/>
                    <a:pt x="289" y="30"/>
                    <a:pt x="289" y="30"/>
                  </a:cubicBezTo>
                  <a:cubicBezTo>
                    <a:pt x="284" y="10"/>
                    <a:pt x="284" y="10"/>
                    <a:pt x="284" y="10"/>
                  </a:cubicBezTo>
                  <a:lnTo>
                    <a:pt x="281" y="10"/>
                  </a:lnTo>
                  <a:close/>
                  <a:moveTo>
                    <a:pt x="269" y="31"/>
                  </a:moveTo>
                  <a:cubicBezTo>
                    <a:pt x="263" y="31"/>
                    <a:pt x="263" y="27"/>
                    <a:pt x="263" y="21"/>
                  </a:cubicBezTo>
                  <a:cubicBezTo>
                    <a:pt x="263" y="15"/>
                    <a:pt x="264" y="12"/>
                    <a:pt x="269" y="12"/>
                  </a:cubicBezTo>
                  <a:cubicBezTo>
                    <a:pt x="273" y="12"/>
                    <a:pt x="275" y="15"/>
                    <a:pt x="275" y="21"/>
                  </a:cubicBezTo>
                  <a:cubicBezTo>
                    <a:pt x="275" y="27"/>
                    <a:pt x="274" y="31"/>
                    <a:pt x="269" y="31"/>
                  </a:cubicBezTo>
                  <a:moveTo>
                    <a:pt x="269" y="10"/>
                  </a:moveTo>
                  <a:cubicBezTo>
                    <a:pt x="262" y="10"/>
                    <a:pt x="260" y="14"/>
                    <a:pt x="260" y="21"/>
                  </a:cubicBezTo>
                  <a:cubicBezTo>
                    <a:pt x="260" y="28"/>
                    <a:pt x="261" y="33"/>
                    <a:pt x="269" y="33"/>
                  </a:cubicBezTo>
                  <a:cubicBezTo>
                    <a:pt x="276" y="33"/>
                    <a:pt x="277" y="28"/>
                    <a:pt x="277" y="21"/>
                  </a:cubicBezTo>
                  <a:cubicBezTo>
                    <a:pt x="277" y="14"/>
                    <a:pt x="276" y="10"/>
                    <a:pt x="269" y="10"/>
                  </a:cubicBezTo>
                  <a:moveTo>
                    <a:pt x="241" y="33"/>
                  </a:moveTo>
                  <a:cubicBezTo>
                    <a:pt x="241" y="17"/>
                    <a:pt x="241" y="17"/>
                    <a:pt x="241" y="17"/>
                  </a:cubicBezTo>
                  <a:cubicBezTo>
                    <a:pt x="241" y="17"/>
                    <a:pt x="244" y="12"/>
                    <a:pt x="247" y="12"/>
                  </a:cubicBezTo>
                  <a:cubicBezTo>
                    <a:pt x="251" y="12"/>
                    <a:pt x="252" y="14"/>
                    <a:pt x="252" y="20"/>
                  </a:cubicBezTo>
                  <a:cubicBezTo>
                    <a:pt x="252" y="33"/>
                    <a:pt x="252" y="33"/>
                    <a:pt x="252" y="33"/>
                  </a:cubicBezTo>
                  <a:cubicBezTo>
                    <a:pt x="254" y="33"/>
                    <a:pt x="254" y="33"/>
                    <a:pt x="254" y="33"/>
                  </a:cubicBezTo>
                  <a:cubicBezTo>
                    <a:pt x="254" y="19"/>
                    <a:pt x="254" y="19"/>
                    <a:pt x="254" y="19"/>
                  </a:cubicBezTo>
                  <a:cubicBezTo>
                    <a:pt x="254" y="13"/>
                    <a:pt x="252" y="10"/>
                    <a:pt x="248" y="10"/>
                  </a:cubicBezTo>
                  <a:cubicBezTo>
                    <a:pt x="244" y="10"/>
                    <a:pt x="241" y="14"/>
                    <a:pt x="241" y="14"/>
                  </a:cubicBezTo>
                  <a:cubicBezTo>
                    <a:pt x="241" y="10"/>
                    <a:pt x="241" y="10"/>
                    <a:pt x="241" y="10"/>
                  </a:cubicBezTo>
                  <a:cubicBezTo>
                    <a:pt x="238" y="10"/>
                    <a:pt x="238" y="10"/>
                    <a:pt x="238" y="10"/>
                  </a:cubicBezTo>
                  <a:cubicBezTo>
                    <a:pt x="238" y="33"/>
                    <a:pt x="238" y="33"/>
                    <a:pt x="238" y="33"/>
                  </a:cubicBezTo>
                  <a:lnTo>
                    <a:pt x="241" y="33"/>
                  </a:lnTo>
                  <a:close/>
                  <a:moveTo>
                    <a:pt x="218" y="33"/>
                  </a:moveTo>
                  <a:cubicBezTo>
                    <a:pt x="218" y="17"/>
                    <a:pt x="218" y="17"/>
                    <a:pt x="218" y="17"/>
                  </a:cubicBezTo>
                  <a:cubicBezTo>
                    <a:pt x="218" y="17"/>
                    <a:pt x="221" y="12"/>
                    <a:pt x="225" y="12"/>
                  </a:cubicBezTo>
                  <a:cubicBezTo>
                    <a:pt x="228" y="12"/>
                    <a:pt x="229" y="14"/>
                    <a:pt x="229" y="20"/>
                  </a:cubicBezTo>
                  <a:cubicBezTo>
                    <a:pt x="229" y="33"/>
                    <a:pt x="229" y="33"/>
                    <a:pt x="229" y="33"/>
                  </a:cubicBezTo>
                  <a:cubicBezTo>
                    <a:pt x="232" y="33"/>
                    <a:pt x="232" y="33"/>
                    <a:pt x="232" y="33"/>
                  </a:cubicBezTo>
                  <a:cubicBezTo>
                    <a:pt x="232" y="19"/>
                    <a:pt x="232" y="19"/>
                    <a:pt x="232" y="19"/>
                  </a:cubicBezTo>
                  <a:cubicBezTo>
                    <a:pt x="232" y="13"/>
                    <a:pt x="230" y="10"/>
                    <a:pt x="225" y="10"/>
                  </a:cubicBezTo>
                  <a:cubicBezTo>
                    <a:pt x="221" y="10"/>
                    <a:pt x="218" y="14"/>
                    <a:pt x="218" y="14"/>
                  </a:cubicBezTo>
                  <a:cubicBezTo>
                    <a:pt x="218" y="10"/>
                    <a:pt x="218" y="10"/>
                    <a:pt x="218" y="10"/>
                  </a:cubicBezTo>
                  <a:cubicBezTo>
                    <a:pt x="216" y="10"/>
                    <a:pt x="216" y="10"/>
                    <a:pt x="216" y="10"/>
                  </a:cubicBezTo>
                  <a:cubicBezTo>
                    <a:pt x="216" y="33"/>
                    <a:pt x="216" y="33"/>
                    <a:pt x="216" y="33"/>
                  </a:cubicBezTo>
                  <a:lnTo>
                    <a:pt x="218" y="33"/>
                  </a:lnTo>
                  <a:close/>
                  <a:moveTo>
                    <a:pt x="206" y="33"/>
                  </a:moveTo>
                  <a:cubicBezTo>
                    <a:pt x="208" y="33"/>
                    <a:pt x="208" y="33"/>
                    <a:pt x="208" y="33"/>
                  </a:cubicBezTo>
                  <a:cubicBezTo>
                    <a:pt x="208" y="1"/>
                    <a:pt x="208" y="1"/>
                    <a:pt x="208" y="1"/>
                  </a:cubicBezTo>
                  <a:cubicBezTo>
                    <a:pt x="206" y="1"/>
                    <a:pt x="206" y="1"/>
                    <a:pt x="206" y="1"/>
                  </a:cubicBezTo>
                  <a:lnTo>
                    <a:pt x="206" y="33"/>
                  </a:lnTo>
                  <a:close/>
                  <a:moveTo>
                    <a:pt x="176" y="20"/>
                  </a:moveTo>
                  <a:cubicBezTo>
                    <a:pt x="176" y="15"/>
                    <a:pt x="178" y="12"/>
                    <a:pt x="182" y="12"/>
                  </a:cubicBezTo>
                  <a:cubicBezTo>
                    <a:pt x="185" y="12"/>
                    <a:pt x="187" y="13"/>
                    <a:pt x="187" y="16"/>
                  </a:cubicBezTo>
                  <a:cubicBezTo>
                    <a:pt x="187" y="19"/>
                    <a:pt x="185" y="20"/>
                    <a:pt x="179" y="20"/>
                  </a:cubicBezTo>
                  <a:lnTo>
                    <a:pt x="176" y="20"/>
                  </a:lnTo>
                  <a:close/>
                  <a:moveTo>
                    <a:pt x="182" y="31"/>
                  </a:moveTo>
                  <a:cubicBezTo>
                    <a:pt x="178" y="31"/>
                    <a:pt x="176" y="28"/>
                    <a:pt x="176" y="23"/>
                  </a:cubicBezTo>
                  <a:cubicBezTo>
                    <a:pt x="176" y="22"/>
                    <a:pt x="176" y="22"/>
                    <a:pt x="176" y="22"/>
                  </a:cubicBezTo>
                  <a:cubicBezTo>
                    <a:pt x="179" y="22"/>
                    <a:pt x="179" y="22"/>
                    <a:pt x="179" y="22"/>
                  </a:cubicBezTo>
                  <a:cubicBezTo>
                    <a:pt x="186" y="22"/>
                    <a:pt x="189" y="21"/>
                    <a:pt x="189" y="16"/>
                  </a:cubicBezTo>
                  <a:cubicBezTo>
                    <a:pt x="189" y="12"/>
                    <a:pt x="187" y="10"/>
                    <a:pt x="182" y="10"/>
                  </a:cubicBezTo>
                  <a:cubicBezTo>
                    <a:pt x="176" y="10"/>
                    <a:pt x="173" y="14"/>
                    <a:pt x="173" y="22"/>
                  </a:cubicBezTo>
                  <a:cubicBezTo>
                    <a:pt x="173" y="30"/>
                    <a:pt x="176" y="33"/>
                    <a:pt x="182" y="33"/>
                  </a:cubicBezTo>
                  <a:cubicBezTo>
                    <a:pt x="186" y="33"/>
                    <a:pt x="189" y="32"/>
                    <a:pt x="189" y="32"/>
                  </a:cubicBezTo>
                  <a:cubicBezTo>
                    <a:pt x="188" y="30"/>
                    <a:pt x="188" y="30"/>
                    <a:pt x="188" y="30"/>
                  </a:cubicBezTo>
                  <a:cubicBezTo>
                    <a:pt x="188" y="30"/>
                    <a:pt x="185" y="31"/>
                    <a:pt x="182" y="31"/>
                  </a:cubicBezTo>
                  <a:moveTo>
                    <a:pt x="159" y="23"/>
                  </a:moveTo>
                  <a:cubicBezTo>
                    <a:pt x="156" y="23"/>
                    <a:pt x="155" y="21"/>
                    <a:pt x="155" y="17"/>
                  </a:cubicBezTo>
                  <a:cubicBezTo>
                    <a:pt x="155" y="14"/>
                    <a:pt x="156" y="12"/>
                    <a:pt x="159" y="12"/>
                  </a:cubicBezTo>
                  <a:cubicBezTo>
                    <a:pt x="163" y="12"/>
                    <a:pt x="165" y="14"/>
                    <a:pt x="165" y="17"/>
                  </a:cubicBezTo>
                  <a:cubicBezTo>
                    <a:pt x="165" y="21"/>
                    <a:pt x="163" y="23"/>
                    <a:pt x="159" y="23"/>
                  </a:cubicBezTo>
                  <a:moveTo>
                    <a:pt x="162" y="32"/>
                  </a:moveTo>
                  <a:cubicBezTo>
                    <a:pt x="165" y="32"/>
                    <a:pt x="167" y="32"/>
                    <a:pt x="167" y="36"/>
                  </a:cubicBezTo>
                  <a:cubicBezTo>
                    <a:pt x="167" y="39"/>
                    <a:pt x="164" y="41"/>
                    <a:pt x="160" y="41"/>
                  </a:cubicBezTo>
                  <a:cubicBezTo>
                    <a:pt x="157" y="41"/>
                    <a:pt x="154" y="40"/>
                    <a:pt x="154" y="37"/>
                  </a:cubicBezTo>
                  <a:cubicBezTo>
                    <a:pt x="154" y="35"/>
                    <a:pt x="156" y="32"/>
                    <a:pt x="158" y="32"/>
                  </a:cubicBezTo>
                  <a:cubicBezTo>
                    <a:pt x="159" y="32"/>
                    <a:pt x="160" y="32"/>
                    <a:pt x="162" y="32"/>
                  </a:cubicBezTo>
                  <a:moveTo>
                    <a:pt x="160" y="43"/>
                  </a:moveTo>
                  <a:cubicBezTo>
                    <a:pt x="166" y="43"/>
                    <a:pt x="170" y="40"/>
                    <a:pt x="170" y="36"/>
                  </a:cubicBezTo>
                  <a:cubicBezTo>
                    <a:pt x="170" y="30"/>
                    <a:pt x="166" y="30"/>
                    <a:pt x="162" y="30"/>
                  </a:cubicBezTo>
                  <a:cubicBezTo>
                    <a:pt x="158" y="30"/>
                    <a:pt x="157" y="29"/>
                    <a:pt x="157" y="28"/>
                  </a:cubicBezTo>
                  <a:cubicBezTo>
                    <a:pt x="157" y="27"/>
                    <a:pt x="158" y="25"/>
                    <a:pt x="158" y="25"/>
                  </a:cubicBezTo>
                  <a:cubicBezTo>
                    <a:pt x="158" y="25"/>
                    <a:pt x="159" y="25"/>
                    <a:pt x="159" y="25"/>
                  </a:cubicBezTo>
                  <a:cubicBezTo>
                    <a:pt x="164" y="25"/>
                    <a:pt x="167" y="22"/>
                    <a:pt x="167" y="17"/>
                  </a:cubicBezTo>
                  <a:cubicBezTo>
                    <a:pt x="167" y="15"/>
                    <a:pt x="167" y="13"/>
                    <a:pt x="165" y="13"/>
                  </a:cubicBezTo>
                  <a:cubicBezTo>
                    <a:pt x="170" y="13"/>
                    <a:pt x="170" y="13"/>
                    <a:pt x="170" y="13"/>
                  </a:cubicBezTo>
                  <a:cubicBezTo>
                    <a:pt x="170" y="10"/>
                    <a:pt x="170" y="10"/>
                    <a:pt x="170" y="10"/>
                  </a:cubicBezTo>
                  <a:cubicBezTo>
                    <a:pt x="163" y="10"/>
                    <a:pt x="163" y="10"/>
                    <a:pt x="163" y="10"/>
                  </a:cubicBezTo>
                  <a:cubicBezTo>
                    <a:pt x="163" y="10"/>
                    <a:pt x="161" y="10"/>
                    <a:pt x="159" y="10"/>
                  </a:cubicBezTo>
                  <a:cubicBezTo>
                    <a:pt x="155" y="10"/>
                    <a:pt x="152" y="13"/>
                    <a:pt x="152" y="17"/>
                  </a:cubicBezTo>
                  <a:cubicBezTo>
                    <a:pt x="152" y="21"/>
                    <a:pt x="153" y="23"/>
                    <a:pt x="156" y="24"/>
                  </a:cubicBezTo>
                  <a:cubicBezTo>
                    <a:pt x="156" y="24"/>
                    <a:pt x="155" y="27"/>
                    <a:pt x="155" y="28"/>
                  </a:cubicBezTo>
                  <a:cubicBezTo>
                    <a:pt x="155" y="29"/>
                    <a:pt x="155" y="30"/>
                    <a:pt x="156" y="31"/>
                  </a:cubicBezTo>
                  <a:cubicBezTo>
                    <a:pt x="154" y="32"/>
                    <a:pt x="152" y="34"/>
                    <a:pt x="152" y="37"/>
                  </a:cubicBezTo>
                  <a:cubicBezTo>
                    <a:pt x="152" y="42"/>
                    <a:pt x="155" y="43"/>
                    <a:pt x="160" y="43"/>
                  </a:cubicBezTo>
                  <a:moveTo>
                    <a:pt x="144" y="26"/>
                  </a:moveTo>
                  <a:cubicBezTo>
                    <a:pt x="144" y="26"/>
                    <a:pt x="141" y="31"/>
                    <a:pt x="137" y="31"/>
                  </a:cubicBezTo>
                  <a:cubicBezTo>
                    <a:pt x="133" y="31"/>
                    <a:pt x="132" y="27"/>
                    <a:pt x="132" y="22"/>
                  </a:cubicBezTo>
                  <a:cubicBezTo>
                    <a:pt x="132" y="16"/>
                    <a:pt x="134" y="12"/>
                    <a:pt x="139" y="12"/>
                  </a:cubicBezTo>
                  <a:cubicBezTo>
                    <a:pt x="141" y="12"/>
                    <a:pt x="144" y="13"/>
                    <a:pt x="144" y="13"/>
                  </a:cubicBezTo>
                  <a:lnTo>
                    <a:pt x="144" y="26"/>
                  </a:lnTo>
                  <a:close/>
                  <a:moveTo>
                    <a:pt x="146" y="0"/>
                  </a:moveTo>
                  <a:cubicBezTo>
                    <a:pt x="144" y="0"/>
                    <a:pt x="144" y="0"/>
                    <a:pt x="144" y="0"/>
                  </a:cubicBezTo>
                  <a:cubicBezTo>
                    <a:pt x="144" y="10"/>
                    <a:pt x="144" y="10"/>
                    <a:pt x="144" y="10"/>
                  </a:cubicBezTo>
                  <a:cubicBezTo>
                    <a:pt x="144" y="10"/>
                    <a:pt x="141" y="10"/>
                    <a:pt x="138" y="10"/>
                  </a:cubicBezTo>
                  <a:cubicBezTo>
                    <a:pt x="132" y="10"/>
                    <a:pt x="130" y="14"/>
                    <a:pt x="130" y="22"/>
                  </a:cubicBezTo>
                  <a:cubicBezTo>
                    <a:pt x="130" y="29"/>
                    <a:pt x="131" y="33"/>
                    <a:pt x="137" y="33"/>
                  </a:cubicBezTo>
                  <a:cubicBezTo>
                    <a:pt x="141" y="33"/>
                    <a:pt x="144" y="29"/>
                    <a:pt x="144" y="29"/>
                  </a:cubicBezTo>
                  <a:cubicBezTo>
                    <a:pt x="144" y="33"/>
                    <a:pt x="144" y="33"/>
                    <a:pt x="144" y="33"/>
                  </a:cubicBezTo>
                  <a:cubicBezTo>
                    <a:pt x="146" y="33"/>
                    <a:pt x="146" y="33"/>
                    <a:pt x="146" y="33"/>
                  </a:cubicBezTo>
                  <a:lnTo>
                    <a:pt x="146" y="0"/>
                  </a:lnTo>
                  <a:close/>
                  <a:moveTo>
                    <a:pt x="112" y="20"/>
                  </a:moveTo>
                  <a:cubicBezTo>
                    <a:pt x="112" y="15"/>
                    <a:pt x="114" y="12"/>
                    <a:pt x="118" y="12"/>
                  </a:cubicBezTo>
                  <a:cubicBezTo>
                    <a:pt x="121" y="12"/>
                    <a:pt x="122" y="13"/>
                    <a:pt x="122" y="16"/>
                  </a:cubicBezTo>
                  <a:cubicBezTo>
                    <a:pt x="122" y="19"/>
                    <a:pt x="120" y="20"/>
                    <a:pt x="114" y="20"/>
                  </a:cubicBezTo>
                  <a:lnTo>
                    <a:pt x="112" y="20"/>
                  </a:lnTo>
                  <a:close/>
                  <a:moveTo>
                    <a:pt x="117" y="31"/>
                  </a:moveTo>
                  <a:cubicBezTo>
                    <a:pt x="113" y="31"/>
                    <a:pt x="112" y="28"/>
                    <a:pt x="112" y="23"/>
                  </a:cubicBezTo>
                  <a:cubicBezTo>
                    <a:pt x="112" y="22"/>
                    <a:pt x="112" y="22"/>
                    <a:pt x="112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22" y="22"/>
                    <a:pt x="125" y="21"/>
                    <a:pt x="125" y="16"/>
                  </a:cubicBezTo>
                  <a:cubicBezTo>
                    <a:pt x="125" y="12"/>
                    <a:pt x="122" y="10"/>
                    <a:pt x="118" y="10"/>
                  </a:cubicBezTo>
                  <a:cubicBezTo>
                    <a:pt x="112" y="10"/>
                    <a:pt x="109" y="14"/>
                    <a:pt x="109" y="22"/>
                  </a:cubicBezTo>
                  <a:cubicBezTo>
                    <a:pt x="109" y="30"/>
                    <a:pt x="111" y="33"/>
                    <a:pt x="117" y="33"/>
                  </a:cubicBezTo>
                  <a:cubicBezTo>
                    <a:pt x="121" y="33"/>
                    <a:pt x="124" y="32"/>
                    <a:pt x="124" y="32"/>
                  </a:cubicBezTo>
                  <a:cubicBezTo>
                    <a:pt x="124" y="30"/>
                    <a:pt x="124" y="30"/>
                    <a:pt x="124" y="30"/>
                  </a:cubicBezTo>
                  <a:cubicBezTo>
                    <a:pt x="124" y="30"/>
                    <a:pt x="120" y="31"/>
                    <a:pt x="117" y="31"/>
                  </a:cubicBezTo>
                  <a:moveTo>
                    <a:pt x="100" y="33"/>
                  </a:moveTo>
                  <a:cubicBezTo>
                    <a:pt x="103" y="33"/>
                    <a:pt x="103" y="33"/>
                    <a:pt x="103" y="33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00" y="0"/>
                    <a:pt x="100" y="0"/>
                    <a:pt x="100" y="0"/>
                  </a:cubicBezTo>
                  <a:lnTo>
                    <a:pt x="100" y="33"/>
                  </a:lnTo>
                  <a:close/>
                  <a:moveTo>
                    <a:pt x="66" y="10"/>
                  </a:moveTo>
                  <a:cubicBezTo>
                    <a:pt x="71" y="33"/>
                    <a:pt x="71" y="33"/>
                    <a:pt x="71" y="33"/>
                  </a:cubicBezTo>
                  <a:cubicBezTo>
                    <a:pt x="76" y="33"/>
                    <a:pt x="76" y="33"/>
                    <a:pt x="76" y="33"/>
                  </a:cubicBezTo>
                  <a:cubicBezTo>
                    <a:pt x="80" y="14"/>
                    <a:pt x="80" y="14"/>
                    <a:pt x="80" y="14"/>
                  </a:cubicBezTo>
                  <a:cubicBezTo>
                    <a:pt x="85" y="33"/>
                    <a:pt x="85" y="33"/>
                    <a:pt x="85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5" y="10"/>
                    <a:pt x="95" y="10"/>
                    <a:pt x="95" y="10"/>
                  </a:cubicBezTo>
                  <a:cubicBezTo>
                    <a:pt x="92" y="10"/>
                    <a:pt x="92" y="10"/>
                    <a:pt x="92" y="10"/>
                  </a:cubicBezTo>
                  <a:cubicBezTo>
                    <a:pt x="88" y="30"/>
                    <a:pt x="88" y="30"/>
                    <a:pt x="88" y="30"/>
                  </a:cubicBezTo>
                  <a:cubicBezTo>
                    <a:pt x="87" y="30"/>
                    <a:pt x="87" y="30"/>
                    <a:pt x="87" y="30"/>
                  </a:cubicBezTo>
                  <a:cubicBezTo>
                    <a:pt x="82" y="11"/>
                    <a:pt x="82" y="11"/>
                    <a:pt x="82" y="11"/>
                  </a:cubicBezTo>
                  <a:cubicBezTo>
                    <a:pt x="79" y="11"/>
                    <a:pt x="79" y="11"/>
                    <a:pt x="79" y="11"/>
                  </a:cubicBezTo>
                  <a:cubicBezTo>
                    <a:pt x="74" y="30"/>
                    <a:pt x="74" y="30"/>
                    <a:pt x="74" y="30"/>
                  </a:cubicBezTo>
                  <a:cubicBezTo>
                    <a:pt x="73" y="30"/>
                    <a:pt x="73" y="30"/>
                    <a:pt x="73" y="30"/>
                  </a:cubicBezTo>
                  <a:cubicBezTo>
                    <a:pt x="68" y="10"/>
                    <a:pt x="68" y="10"/>
                    <a:pt x="68" y="10"/>
                  </a:cubicBezTo>
                  <a:lnTo>
                    <a:pt x="66" y="10"/>
                  </a:lnTo>
                  <a:close/>
                  <a:moveTo>
                    <a:pt x="53" y="31"/>
                  </a:moveTo>
                  <a:cubicBezTo>
                    <a:pt x="48" y="31"/>
                    <a:pt x="47" y="27"/>
                    <a:pt x="47" y="21"/>
                  </a:cubicBezTo>
                  <a:cubicBezTo>
                    <a:pt x="47" y="15"/>
                    <a:pt x="48" y="12"/>
                    <a:pt x="53" y="12"/>
                  </a:cubicBezTo>
                  <a:cubicBezTo>
                    <a:pt x="58" y="12"/>
                    <a:pt x="59" y="15"/>
                    <a:pt x="59" y="21"/>
                  </a:cubicBezTo>
                  <a:cubicBezTo>
                    <a:pt x="59" y="27"/>
                    <a:pt x="59" y="31"/>
                    <a:pt x="53" y="31"/>
                  </a:cubicBezTo>
                  <a:moveTo>
                    <a:pt x="53" y="10"/>
                  </a:moveTo>
                  <a:cubicBezTo>
                    <a:pt x="46" y="10"/>
                    <a:pt x="45" y="14"/>
                    <a:pt x="45" y="21"/>
                  </a:cubicBezTo>
                  <a:cubicBezTo>
                    <a:pt x="45" y="28"/>
                    <a:pt x="45" y="33"/>
                    <a:pt x="53" y="33"/>
                  </a:cubicBezTo>
                  <a:cubicBezTo>
                    <a:pt x="61" y="33"/>
                    <a:pt x="62" y="28"/>
                    <a:pt x="62" y="21"/>
                  </a:cubicBezTo>
                  <a:cubicBezTo>
                    <a:pt x="62" y="14"/>
                    <a:pt x="60" y="10"/>
                    <a:pt x="53" y="10"/>
                  </a:cubicBezTo>
                  <a:moveTo>
                    <a:pt x="25" y="33"/>
                  </a:move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8" y="12"/>
                    <a:pt x="32" y="12"/>
                  </a:cubicBezTo>
                  <a:cubicBezTo>
                    <a:pt x="35" y="12"/>
                    <a:pt x="36" y="14"/>
                    <a:pt x="36" y="20"/>
                  </a:cubicBezTo>
                  <a:cubicBezTo>
                    <a:pt x="36" y="33"/>
                    <a:pt x="36" y="33"/>
                    <a:pt x="36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39" y="13"/>
                    <a:pt x="37" y="10"/>
                    <a:pt x="32" y="10"/>
                  </a:cubicBezTo>
                  <a:cubicBezTo>
                    <a:pt x="28" y="10"/>
                    <a:pt x="25" y="14"/>
                    <a:pt x="25" y="14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3" y="33"/>
                    <a:pt x="23" y="33"/>
                    <a:pt x="23" y="33"/>
                  </a:cubicBezTo>
                  <a:lnTo>
                    <a:pt x="25" y="33"/>
                  </a:lnTo>
                  <a:close/>
                  <a:moveTo>
                    <a:pt x="15" y="33"/>
                  </a:moveTo>
                  <a:cubicBezTo>
                    <a:pt x="18" y="33"/>
                    <a:pt x="18" y="33"/>
                    <a:pt x="18" y="33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7" y="18"/>
                    <a:pt x="7" y="18"/>
                    <a:pt x="7" y="18"/>
                  </a:cubicBezTo>
                  <a:lnTo>
                    <a:pt x="15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30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69AC8ED-013B-4568-B4F9-DD53F9D3C5D9}"/>
              </a:ext>
            </a:extLst>
          </p:cNvPr>
          <p:cNvGrpSpPr/>
          <p:nvPr userDrawn="1"/>
        </p:nvGrpSpPr>
        <p:grpSpPr>
          <a:xfrm>
            <a:off x="10897240" y="2385306"/>
            <a:ext cx="868113" cy="157075"/>
            <a:chOff x="1621760" y="4225593"/>
            <a:chExt cx="982663" cy="177801"/>
          </a:xfrm>
        </p:grpSpPr>
        <p:sp>
          <p:nvSpPr>
            <p:cNvPr id="18" name="Freeform 5"/>
            <p:cNvSpPr>
              <a:spLocks/>
            </p:cNvSpPr>
            <p:nvPr userDrawn="1"/>
          </p:nvSpPr>
          <p:spPr bwMode="auto">
            <a:xfrm>
              <a:off x="1621760" y="4225593"/>
              <a:ext cx="179388" cy="177800"/>
            </a:xfrm>
            <a:custGeom>
              <a:avLst/>
              <a:gdLst>
                <a:gd name="T0" fmla="*/ 79 w 79"/>
                <a:gd name="T1" fmla="*/ 73 h 79"/>
                <a:gd name="T2" fmla="*/ 79 w 79"/>
                <a:gd name="T3" fmla="*/ 6 h 79"/>
                <a:gd name="T4" fmla="*/ 73 w 79"/>
                <a:gd name="T5" fmla="*/ 0 h 79"/>
                <a:gd name="T6" fmla="*/ 6 w 79"/>
                <a:gd name="T7" fmla="*/ 0 h 79"/>
                <a:gd name="T8" fmla="*/ 0 w 79"/>
                <a:gd name="T9" fmla="*/ 6 h 79"/>
                <a:gd name="T10" fmla="*/ 0 w 79"/>
                <a:gd name="T11" fmla="*/ 73 h 79"/>
                <a:gd name="T12" fmla="*/ 6 w 79"/>
                <a:gd name="T13" fmla="*/ 79 h 79"/>
                <a:gd name="T14" fmla="*/ 32 w 79"/>
                <a:gd name="T15" fmla="*/ 79 h 79"/>
                <a:gd name="T16" fmla="*/ 32 w 79"/>
                <a:gd name="T17" fmla="*/ 49 h 79"/>
                <a:gd name="T18" fmla="*/ 22 w 79"/>
                <a:gd name="T19" fmla="*/ 49 h 79"/>
                <a:gd name="T20" fmla="*/ 22 w 79"/>
                <a:gd name="T21" fmla="*/ 36 h 79"/>
                <a:gd name="T22" fmla="*/ 32 w 79"/>
                <a:gd name="T23" fmla="*/ 36 h 79"/>
                <a:gd name="T24" fmla="*/ 32 w 79"/>
                <a:gd name="T25" fmla="*/ 31 h 79"/>
                <a:gd name="T26" fmla="*/ 46 w 79"/>
                <a:gd name="T27" fmla="*/ 14 h 79"/>
                <a:gd name="T28" fmla="*/ 57 w 79"/>
                <a:gd name="T29" fmla="*/ 14 h 79"/>
                <a:gd name="T30" fmla="*/ 57 w 79"/>
                <a:gd name="T31" fmla="*/ 27 h 79"/>
                <a:gd name="T32" fmla="*/ 46 w 79"/>
                <a:gd name="T33" fmla="*/ 27 h 79"/>
                <a:gd name="T34" fmla="*/ 44 w 79"/>
                <a:gd name="T35" fmla="*/ 31 h 79"/>
                <a:gd name="T36" fmla="*/ 44 w 79"/>
                <a:gd name="T37" fmla="*/ 36 h 79"/>
                <a:gd name="T38" fmla="*/ 57 w 79"/>
                <a:gd name="T39" fmla="*/ 36 h 79"/>
                <a:gd name="T40" fmla="*/ 57 w 79"/>
                <a:gd name="T41" fmla="*/ 49 h 79"/>
                <a:gd name="T42" fmla="*/ 44 w 79"/>
                <a:gd name="T43" fmla="*/ 49 h 79"/>
                <a:gd name="T44" fmla="*/ 44 w 79"/>
                <a:gd name="T45" fmla="*/ 79 h 79"/>
                <a:gd name="T46" fmla="*/ 73 w 79"/>
                <a:gd name="T47" fmla="*/ 79 h 79"/>
                <a:gd name="T48" fmla="*/ 79 w 79"/>
                <a:gd name="T49" fmla="*/ 73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9" h="79">
                  <a:moveTo>
                    <a:pt x="79" y="73"/>
                  </a:moveTo>
                  <a:cubicBezTo>
                    <a:pt x="79" y="6"/>
                    <a:pt x="79" y="6"/>
                    <a:pt x="79" y="6"/>
                  </a:cubicBezTo>
                  <a:cubicBezTo>
                    <a:pt x="79" y="2"/>
                    <a:pt x="76" y="0"/>
                    <a:pt x="73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6"/>
                    <a:pt x="3" y="79"/>
                    <a:pt x="6" y="79"/>
                  </a:cubicBezTo>
                  <a:cubicBezTo>
                    <a:pt x="32" y="79"/>
                    <a:pt x="32" y="79"/>
                    <a:pt x="32" y="7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22" y="49"/>
                    <a:pt x="22" y="49"/>
                    <a:pt x="22" y="49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2" y="22"/>
                    <a:pt x="38" y="14"/>
                    <a:pt x="46" y="14"/>
                  </a:cubicBezTo>
                  <a:cubicBezTo>
                    <a:pt x="57" y="14"/>
                    <a:pt x="57" y="14"/>
                    <a:pt x="57" y="14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5" y="27"/>
                    <a:pt x="44" y="29"/>
                    <a:pt x="44" y="31"/>
                  </a:cubicBezTo>
                  <a:cubicBezTo>
                    <a:pt x="44" y="36"/>
                    <a:pt x="44" y="36"/>
                    <a:pt x="44" y="36"/>
                  </a:cubicBezTo>
                  <a:cubicBezTo>
                    <a:pt x="57" y="36"/>
                    <a:pt x="57" y="36"/>
                    <a:pt x="57" y="36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44" y="49"/>
                    <a:pt x="44" y="49"/>
                    <a:pt x="44" y="4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6" y="79"/>
                    <a:pt x="79" y="76"/>
                    <a:pt x="79" y="73"/>
                  </a:cubicBezTo>
                </a:path>
              </a:pathLst>
            </a:custGeom>
            <a:solidFill>
              <a:srgbClr val="55633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300"/>
            </a:p>
          </p:txBody>
        </p:sp>
        <p:sp>
          <p:nvSpPr>
            <p:cNvPr id="19" name="Freeform 6"/>
            <p:cNvSpPr>
              <a:spLocks noEditPoints="1"/>
            </p:cNvSpPr>
            <p:nvPr userDrawn="1"/>
          </p:nvSpPr>
          <p:spPr bwMode="auto">
            <a:xfrm>
              <a:off x="1864648" y="4225593"/>
              <a:ext cx="176213" cy="177800"/>
            </a:xfrm>
            <a:custGeom>
              <a:avLst/>
              <a:gdLst>
                <a:gd name="T0" fmla="*/ 65 w 78"/>
                <a:gd name="T1" fmla="*/ 37 h 79"/>
                <a:gd name="T2" fmla="*/ 73 w 78"/>
                <a:gd name="T3" fmla="*/ 38 h 79"/>
                <a:gd name="T4" fmla="*/ 65 w 78"/>
                <a:gd name="T5" fmla="*/ 41 h 79"/>
                <a:gd name="T6" fmla="*/ 8 w 78"/>
                <a:gd name="T7" fmla="*/ 49 h 79"/>
                <a:gd name="T8" fmla="*/ 32 w 78"/>
                <a:gd name="T9" fmla="*/ 48 h 79"/>
                <a:gd name="T10" fmla="*/ 30 w 78"/>
                <a:gd name="T11" fmla="*/ 43 h 79"/>
                <a:gd name="T12" fmla="*/ 22 w 78"/>
                <a:gd name="T13" fmla="*/ 39 h 79"/>
                <a:gd name="T14" fmla="*/ 26 w 78"/>
                <a:gd name="T15" fmla="*/ 37 h 79"/>
                <a:gd name="T16" fmla="*/ 19 w 78"/>
                <a:gd name="T17" fmla="*/ 31 h 79"/>
                <a:gd name="T18" fmla="*/ 23 w 78"/>
                <a:gd name="T19" fmla="*/ 30 h 79"/>
                <a:gd name="T20" fmla="*/ 17 w 78"/>
                <a:gd name="T21" fmla="*/ 22 h 79"/>
                <a:gd name="T22" fmla="*/ 34 w 78"/>
                <a:gd name="T23" fmla="*/ 29 h 79"/>
                <a:gd name="T24" fmla="*/ 39 w 78"/>
                <a:gd name="T25" fmla="*/ 33 h 79"/>
                <a:gd name="T26" fmla="*/ 49 w 78"/>
                <a:gd name="T27" fmla="*/ 17 h 79"/>
                <a:gd name="T28" fmla="*/ 48 w 78"/>
                <a:gd name="T29" fmla="*/ 19 h 79"/>
                <a:gd name="T30" fmla="*/ 53 w 78"/>
                <a:gd name="T31" fmla="*/ 17 h 79"/>
                <a:gd name="T32" fmla="*/ 50 w 78"/>
                <a:gd name="T33" fmla="*/ 20 h 79"/>
                <a:gd name="T34" fmla="*/ 56 w 78"/>
                <a:gd name="T35" fmla="*/ 18 h 79"/>
                <a:gd name="T36" fmla="*/ 52 w 78"/>
                <a:gd name="T37" fmla="*/ 21 h 79"/>
                <a:gd name="T38" fmla="*/ 50 w 78"/>
                <a:gd name="T39" fmla="*/ 21 h 79"/>
                <a:gd name="T40" fmla="*/ 64 w 78"/>
                <a:gd name="T41" fmla="*/ 32 h 79"/>
                <a:gd name="T42" fmla="*/ 65 w 78"/>
                <a:gd name="T43" fmla="*/ 34 h 79"/>
                <a:gd name="T44" fmla="*/ 72 w 78"/>
                <a:gd name="T45" fmla="*/ 33 h 79"/>
                <a:gd name="T46" fmla="*/ 65 w 78"/>
                <a:gd name="T47" fmla="*/ 37 h 79"/>
                <a:gd name="T48" fmla="*/ 78 w 78"/>
                <a:gd name="T49" fmla="*/ 73 h 79"/>
                <a:gd name="T50" fmla="*/ 78 w 78"/>
                <a:gd name="T51" fmla="*/ 6 h 79"/>
                <a:gd name="T52" fmla="*/ 73 w 78"/>
                <a:gd name="T53" fmla="*/ 0 h 79"/>
                <a:gd name="T54" fmla="*/ 6 w 78"/>
                <a:gd name="T55" fmla="*/ 0 h 79"/>
                <a:gd name="T56" fmla="*/ 0 w 78"/>
                <a:gd name="T57" fmla="*/ 6 h 79"/>
                <a:gd name="T58" fmla="*/ 0 w 78"/>
                <a:gd name="T59" fmla="*/ 73 h 79"/>
                <a:gd name="T60" fmla="*/ 6 w 78"/>
                <a:gd name="T61" fmla="*/ 79 h 79"/>
                <a:gd name="T62" fmla="*/ 73 w 78"/>
                <a:gd name="T63" fmla="*/ 79 h 79"/>
                <a:gd name="T64" fmla="*/ 78 w 78"/>
                <a:gd name="T65" fmla="*/ 73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8" h="79">
                  <a:moveTo>
                    <a:pt x="65" y="37"/>
                  </a:moveTo>
                  <a:cubicBezTo>
                    <a:pt x="67" y="38"/>
                    <a:pt x="70" y="38"/>
                    <a:pt x="73" y="38"/>
                  </a:cubicBezTo>
                  <a:cubicBezTo>
                    <a:pt x="71" y="39"/>
                    <a:pt x="69" y="41"/>
                    <a:pt x="65" y="41"/>
                  </a:cubicBezTo>
                  <a:cubicBezTo>
                    <a:pt x="59" y="62"/>
                    <a:pt x="24" y="72"/>
                    <a:pt x="8" y="49"/>
                  </a:cubicBezTo>
                  <a:cubicBezTo>
                    <a:pt x="14" y="55"/>
                    <a:pt x="25" y="56"/>
                    <a:pt x="32" y="48"/>
                  </a:cubicBezTo>
                  <a:cubicBezTo>
                    <a:pt x="28" y="49"/>
                    <a:pt x="25" y="45"/>
                    <a:pt x="30" y="43"/>
                  </a:cubicBezTo>
                  <a:cubicBezTo>
                    <a:pt x="25" y="43"/>
                    <a:pt x="23" y="41"/>
                    <a:pt x="22" y="39"/>
                  </a:cubicBezTo>
                  <a:cubicBezTo>
                    <a:pt x="23" y="38"/>
                    <a:pt x="24" y="37"/>
                    <a:pt x="26" y="37"/>
                  </a:cubicBezTo>
                  <a:cubicBezTo>
                    <a:pt x="21" y="36"/>
                    <a:pt x="19" y="33"/>
                    <a:pt x="19" y="31"/>
                  </a:cubicBezTo>
                  <a:cubicBezTo>
                    <a:pt x="20" y="30"/>
                    <a:pt x="22" y="30"/>
                    <a:pt x="23" y="30"/>
                  </a:cubicBezTo>
                  <a:cubicBezTo>
                    <a:pt x="18" y="28"/>
                    <a:pt x="17" y="24"/>
                    <a:pt x="17" y="22"/>
                  </a:cubicBezTo>
                  <a:cubicBezTo>
                    <a:pt x="25" y="25"/>
                    <a:pt x="30" y="27"/>
                    <a:pt x="34" y="29"/>
                  </a:cubicBezTo>
                  <a:cubicBezTo>
                    <a:pt x="35" y="30"/>
                    <a:pt x="37" y="31"/>
                    <a:pt x="39" y="33"/>
                  </a:cubicBezTo>
                  <a:cubicBezTo>
                    <a:pt x="41" y="27"/>
                    <a:pt x="44" y="21"/>
                    <a:pt x="49" y="17"/>
                  </a:cubicBezTo>
                  <a:cubicBezTo>
                    <a:pt x="49" y="18"/>
                    <a:pt x="49" y="19"/>
                    <a:pt x="48" y="19"/>
                  </a:cubicBezTo>
                  <a:cubicBezTo>
                    <a:pt x="49" y="18"/>
                    <a:pt x="51" y="17"/>
                    <a:pt x="53" y="17"/>
                  </a:cubicBezTo>
                  <a:cubicBezTo>
                    <a:pt x="53" y="18"/>
                    <a:pt x="51" y="19"/>
                    <a:pt x="50" y="20"/>
                  </a:cubicBezTo>
                  <a:cubicBezTo>
                    <a:pt x="51" y="19"/>
                    <a:pt x="55" y="17"/>
                    <a:pt x="56" y="18"/>
                  </a:cubicBezTo>
                  <a:cubicBezTo>
                    <a:pt x="57" y="20"/>
                    <a:pt x="53" y="20"/>
                    <a:pt x="52" y="21"/>
                  </a:cubicBezTo>
                  <a:cubicBezTo>
                    <a:pt x="51" y="21"/>
                    <a:pt x="51" y="21"/>
                    <a:pt x="50" y="21"/>
                  </a:cubicBezTo>
                  <a:cubicBezTo>
                    <a:pt x="57" y="21"/>
                    <a:pt x="63" y="26"/>
                    <a:pt x="64" y="32"/>
                  </a:cubicBezTo>
                  <a:cubicBezTo>
                    <a:pt x="64" y="33"/>
                    <a:pt x="64" y="33"/>
                    <a:pt x="65" y="34"/>
                  </a:cubicBezTo>
                  <a:cubicBezTo>
                    <a:pt x="67" y="34"/>
                    <a:pt x="71" y="34"/>
                    <a:pt x="72" y="33"/>
                  </a:cubicBezTo>
                  <a:cubicBezTo>
                    <a:pt x="71" y="35"/>
                    <a:pt x="69" y="37"/>
                    <a:pt x="65" y="37"/>
                  </a:cubicBezTo>
                  <a:moveTo>
                    <a:pt x="78" y="73"/>
                  </a:moveTo>
                  <a:cubicBezTo>
                    <a:pt x="78" y="6"/>
                    <a:pt x="78" y="6"/>
                    <a:pt x="78" y="6"/>
                  </a:cubicBezTo>
                  <a:cubicBezTo>
                    <a:pt x="78" y="2"/>
                    <a:pt x="76" y="0"/>
                    <a:pt x="73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6"/>
                    <a:pt x="3" y="79"/>
                    <a:pt x="6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6" y="79"/>
                    <a:pt x="78" y="76"/>
                    <a:pt x="78" y="73"/>
                  </a:cubicBezTo>
                </a:path>
              </a:pathLst>
            </a:custGeom>
            <a:solidFill>
              <a:srgbClr val="55633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300"/>
            </a:p>
          </p:txBody>
        </p:sp>
        <p:sp>
          <p:nvSpPr>
            <p:cNvPr id="20" name="Freeform 7"/>
            <p:cNvSpPr>
              <a:spLocks noEditPoints="1"/>
            </p:cNvSpPr>
            <p:nvPr userDrawn="1"/>
          </p:nvSpPr>
          <p:spPr bwMode="auto">
            <a:xfrm>
              <a:off x="2105948" y="4225593"/>
              <a:ext cx="177800" cy="177800"/>
            </a:xfrm>
            <a:custGeom>
              <a:avLst/>
              <a:gdLst>
                <a:gd name="T0" fmla="*/ 42 w 78"/>
                <a:gd name="T1" fmla="*/ 36 h 79"/>
                <a:gd name="T2" fmla="*/ 42 w 78"/>
                <a:gd name="T3" fmla="*/ 35 h 79"/>
                <a:gd name="T4" fmla="*/ 42 w 78"/>
                <a:gd name="T5" fmla="*/ 36 h 79"/>
                <a:gd name="T6" fmla="*/ 66 w 78"/>
                <a:gd name="T7" fmla="*/ 66 h 79"/>
                <a:gd name="T8" fmla="*/ 54 w 78"/>
                <a:gd name="T9" fmla="*/ 66 h 79"/>
                <a:gd name="T10" fmla="*/ 54 w 78"/>
                <a:gd name="T11" fmla="*/ 47 h 79"/>
                <a:gd name="T12" fmla="*/ 48 w 78"/>
                <a:gd name="T13" fmla="*/ 39 h 79"/>
                <a:gd name="T14" fmla="*/ 42 w 78"/>
                <a:gd name="T15" fmla="*/ 43 h 79"/>
                <a:gd name="T16" fmla="*/ 42 w 78"/>
                <a:gd name="T17" fmla="*/ 46 h 79"/>
                <a:gd name="T18" fmla="*/ 42 w 78"/>
                <a:gd name="T19" fmla="*/ 66 h 79"/>
                <a:gd name="T20" fmla="*/ 30 w 78"/>
                <a:gd name="T21" fmla="*/ 66 h 79"/>
                <a:gd name="T22" fmla="*/ 30 w 78"/>
                <a:gd name="T23" fmla="*/ 30 h 79"/>
                <a:gd name="T24" fmla="*/ 42 w 78"/>
                <a:gd name="T25" fmla="*/ 30 h 79"/>
                <a:gd name="T26" fmla="*/ 42 w 78"/>
                <a:gd name="T27" fmla="*/ 35 h 79"/>
                <a:gd name="T28" fmla="*/ 53 w 78"/>
                <a:gd name="T29" fmla="*/ 30 h 79"/>
                <a:gd name="T30" fmla="*/ 66 w 78"/>
                <a:gd name="T31" fmla="*/ 46 h 79"/>
                <a:gd name="T32" fmla="*/ 66 w 78"/>
                <a:gd name="T33" fmla="*/ 66 h 79"/>
                <a:gd name="T34" fmla="*/ 18 w 78"/>
                <a:gd name="T35" fmla="*/ 26 h 79"/>
                <a:gd name="T36" fmla="*/ 18 w 78"/>
                <a:gd name="T37" fmla="*/ 26 h 79"/>
                <a:gd name="T38" fmla="*/ 11 w 78"/>
                <a:gd name="T39" fmla="*/ 19 h 79"/>
                <a:gd name="T40" fmla="*/ 18 w 78"/>
                <a:gd name="T41" fmla="*/ 13 h 79"/>
                <a:gd name="T42" fmla="*/ 24 w 78"/>
                <a:gd name="T43" fmla="*/ 19 h 79"/>
                <a:gd name="T44" fmla="*/ 18 w 78"/>
                <a:gd name="T45" fmla="*/ 26 h 79"/>
                <a:gd name="T46" fmla="*/ 24 w 78"/>
                <a:gd name="T47" fmla="*/ 66 h 79"/>
                <a:gd name="T48" fmla="*/ 12 w 78"/>
                <a:gd name="T49" fmla="*/ 66 h 79"/>
                <a:gd name="T50" fmla="*/ 12 w 78"/>
                <a:gd name="T51" fmla="*/ 30 h 79"/>
                <a:gd name="T52" fmla="*/ 24 w 78"/>
                <a:gd name="T53" fmla="*/ 30 h 79"/>
                <a:gd name="T54" fmla="*/ 24 w 78"/>
                <a:gd name="T55" fmla="*/ 66 h 79"/>
                <a:gd name="T56" fmla="*/ 72 w 78"/>
                <a:gd name="T57" fmla="*/ 0 h 79"/>
                <a:gd name="T58" fmla="*/ 6 w 78"/>
                <a:gd name="T59" fmla="*/ 0 h 79"/>
                <a:gd name="T60" fmla="*/ 0 w 78"/>
                <a:gd name="T61" fmla="*/ 6 h 79"/>
                <a:gd name="T62" fmla="*/ 0 w 78"/>
                <a:gd name="T63" fmla="*/ 73 h 79"/>
                <a:gd name="T64" fmla="*/ 6 w 78"/>
                <a:gd name="T65" fmla="*/ 79 h 79"/>
                <a:gd name="T66" fmla="*/ 72 w 78"/>
                <a:gd name="T67" fmla="*/ 79 h 79"/>
                <a:gd name="T68" fmla="*/ 78 w 78"/>
                <a:gd name="T69" fmla="*/ 73 h 79"/>
                <a:gd name="T70" fmla="*/ 78 w 78"/>
                <a:gd name="T71" fmla="*/ 6 h 79"/>
                <a:gd name="T72" fmla="*/ 72 w 78"/>
                <a:gd name="T7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8" h="79">
                  <a:moveTo>
                    <a:pt x="42" y="36"/>
                  </a:moveTo>
                  <a:cubicBezTo>
                    <a:pt x="42" y="36"/>
                    <a:pt x="42" y="35"/>
                    <a:pt x="42" y="35"/>
                  </a:cubicBezTo>
                  <a:cubicBezTo>
                    <a:pt x="42" y="36"/>
                    <a:pt x="42" y="36"/>
                    <a:pt x="42" y="36"/>
                  </a:cubicBezTo>
                  <a:close/>
                  <a:moveTo>
                    <a:pt x="66" y="66"/>
                  </a:moveTo>
                  <a:cubicBezTo>
                    <a:pt x="54" y="66"/>
                    <a:pt x="54" y="66"/>
                    <a:pt x="54" y="66"/>
                  </a:cubicBezTo>
                  <a:cubicBezTo>
                    <a:pt x="54" y="47"/>
                    <a:pt x="54" y="47"/>
                    <a:pt x="54" y="47"/>
                  </a:cubicBezTo>
                  <a:cubicBezTo>
                    <a:pt x="54" y="42"/>
                    <a:pt x="53" y="39"/>
                    <a:pt x="48" y="39"/>
                  </a:cubicBezTo>
                  <a:cubicBezTo>
                    <a:pt x="45" y="39"/>
                    <a:pt x="43" y="41"/>
                    <a:pt x="42" y="43"/>
                  </a:cubicBezTo>
                  <a:cubicBezTo>
                    <a:pt x="42" y="44"/>
                    <a:pt x="42" y="45"/>
                    <a:pt x="42" y="46"/>
                  </a:cubicBezTo>
                  <a:cubicBezTo>
                    <a:pt x="42" y="66"/>
                    <a:pt x="42" y="66"/>
                    <a:pt x="42" y="66"/>
                  </a:cubicBezTo>
                  <a:cubicBezTo>
                    <a:pt x="30" y="66"/>
                    <a:pt x="30" y="66"/>
                    <a:pt x="30" y="66"/>
                  </a:cubicBezTo>
                  <a:cubicBezTo>
                    <a:pt x="30" y="66"/>
                    <a:pt x="30" y="34"/>
                    <a:pt x="30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2" y="35"/>
                    <a:pt x="42" y="35"/>
                    <a:pt x="42" y="35"/>
                  </a:cubicBezTo>
                  <a:cubicBezTo>
                    <a:pt x="44" y="33"/>
                    <a:pt x="46" y="30"/>
                    <a:pt x="53" y="30"/>
                  </a:cubicBezTo>
                  <a:cubicBezTo>
                    <a:pt x="60" y="30"/>
                    <a:pt x="66" y="35"/>
                    <a:pt x="66" y="46"/>
                  </a:cubicBezTo>
                  <a:lnTo>
                    <a:pt x="66" y="66"/>
                  </a:lnTo>
                  <a:close/>
                  <a:moveTo>
                    <a:pt x="18" y="26"/>
                  </a:moveTo>
                  <a:cubicBezTo>
                    <a:pt x="18" y="26"/>
                    <a:pt x="18" y="26"/>
                    <a:pt x="18" y="26"/>
                  </a:cubicBezTo>
                  <a:cubicBezTo>
                    <a:pt x="14" y="26"/>
                    <a:pt x="11" y="23"/>
                    <a:pt x="11" y="19"/>
                  </a:cubicBezTo>
                  <a:cubicBezTo>
                    <a:pt x="11" y="16"/>
                    <a:pt x="14" y="13"/>
                    <a:pt x="18" y="13"/>
                  </a:cubicBezTo>
                  <a:cubicBezTo>
                    <a:pt x="22" y="13"/>
                    <a:pt x="24" y="16"/>
                    <a:pt x="24" y="19"/>
                  </a:cubicBezTo>
                  <a:cubicBezTo>
                    <a:pt x="24" y="23"/>
                    <a:pt x="22" y="26"/>
                    <a:pt x="18" y="26"/>
                  </a:cubicBezTo>
                  <a:moveTo>
                    <a:pt x="24" y="66"/>
                  </a:moveTo>
                  <a:cubicBezTo>
                    <a:pt x="12" y="66"/>
                    <a:pt x="12" y="66"/>
                    <a:pt x="12" y="66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24" y="30"/>
                    <a:pt x="24" y="30"/>
                    <a:pt x="24" y="30"/>
                  </a:cubicBezTo>
                  <a:lnTo>
                    <a:pt x="24" y="66"/>
                  </a:lnTo>
                  <a:close/>
                  <a:moveTo>
                    <a:pt x="72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2" y="0"/>
                    <a:pt x="0" y="2"/>
                    <a:pt x="0" y="6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6"/>
                    <a:pt x="2" y="79"/>
                    <a:pt x="6" y="79"/>
                  </a:cubicBezTo>
                  <a:cubicBezTo>
                    <a:pt x="72" y="79"/>
                    <a:pt x="72" y="79"/>
                    <a:pt x="72" y="79"/>
                  </a:cubicBezTo>
                  <a:cubicBezTo>
                    <a:pt x="76" y="79"/>
                    <a:pt x="78" y="76"/>
                    <a:pt x="78" y="73"/>
                  </a:cubicBezTo>
                  <a:cubicBezTo>
                    <a:pt x="78" y="6"/>
                    <a:pt x="78" y="6"/>
                    <a:pt x="78" y="6"/>
                  </a:cubicBezTo>
                  <a:cubicBezTo>
                    <a:pt x="78" y="2"/>
                    <a:pt x="76" y="0"/>
                    <a:pt x="72" y="0"/>
                  </a:cubicBezTo>
                </a:path>
              </a:pathLst>
            </a:custGeom>
            <a:solidFill>
              <a:srgbClr val="55633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300"/>
            </a:p>
          </p:txBody>
        </p:sp>
        <p:sp>
          <p:nvSpPr>
            <p:cNvPr id="21" name="Freeform 8"/>
            <p:cNvSpPr>
              <a:spLocks noEditPoints="1"/>
            </p:cNvSpPr>
            <p:nvPr userDrawn="1"/>
          </p:nvSpPr>
          <p:spPr bwMode="auto">
            <a:xfrm>
              <a:off x="2348835" y="4227181"/>
              <a:ext cx="255588" cy="176213"/>
            </a:xfrm>
            <a:custGeom>
              <a:avLst/>
              <a:gdLst>
                <a:gd name="T0" fmla="*/ 77 w 113"/>
                <a:gd name="T1" fmla="*/ 39 h 78"/>
                <a:gd name="T2" fmla="*/ 43 w 113"/>
                <a:gd name="T3" fmla="*/ 61 h 78"/>
                <a:gd name="T4" fmla="*/ 43 w 113"/>
                <a:gd name="T5" fmla="*/ 17 h 78"/>
                <a:gd name="T6" fmla="*/ 77 w 113"/>
                <a:gd name="T7" fmla="*/ 39 h 78"/>
                <a:gd name="T8" fmla="*/ 113 w 113"/>
                <a:gd name="T9" fmla="*/ 70 h 78"/>
                <a:gd name="T10" fmla="*/ 113 w 113"/>
                <a:gd name="T11" fmla="*/ 8 h 78"/>
                <a:gd name="T12" fmla="*/ 105 w 113"/>
                <a:gd name="T13" fmla="*/ 0 h 78"/>
                <a:gd name="T14" fmla="*/ 8 w 113"/>
                <a:gd name="T15" fmla="*/ 0 h 78"/>
                <a:gd name="T16" fmla="*/ 0 w 113"/>
                <a:gd name="T17" fmla="*/ 8 h 78"/>
                <a:gd name="T18" fmla="*/ 0 w 113"/>
                <a:gd name="T19" fmla="*/ 70 h 78"/>
                <a:gd name="T20" fmla="*/ 8 w 113"/>
                <a:gd name="T21" fmla="*/ 78 h 78"/>
                <a:gd name="T22" fmla="*/ 105 w 113"/>
                <a:gd name="T23" fmla="*/ 78 h 78"/>
                <a:gd name="T24" fmla="*/ 113 w 113"/>
                <a:gd name="T25" fmla="*/ 7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3" h="78">
                  <a:moveTo>
                    <a:pt x="77" y="39"/>
                  </a:moveTo>
                  <a:cubicBezTo>
                    <a:pt x="43" y="61"/>
                    <a:pt x="43" y="61"/>
                    <a:pt x="43" y="61"/>
                  </a:cubicBezTo>
                  <a:cubicBezTo>
                    <a:pt x="43" y="17"/>
                    <a:pt x="43" y="17"/>
                    <a:pt x="43" y="17"/>
                  </a:cubicBezTo>
                  <a:lnTo>
                    <a:pt x="77" y="39"/>
                  </a:lnTo>
                  <a:close/>
                  <a:moveTo>
                    <a:pt x="113" y="70"/>
                  </a:moveTo>
                  <a:cubicBezTo>
                    <a:pt x="113" y="8"/>
                    <a:pt x="113" y="8"/>
                    <a:pt x="113" y="8"/>
                  </a:cubicBezTo>
                  <a:cubicBezTo>
                    <a:pt x="113" y="4"/>
                    <a:pt x="110" y="0"/>
                    <a:pt x="105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4"/>
                    <a:pt x="3" y="78"/>
                    <a:pt x="8" y="78"/>
                  </a:cubicBezTo>
                  <a:cubicBezTo>
                    <a:pt x="105" y="78"/>
                    <a:pt x="105" y="78"/>
                    <a:pt x="105" y="78"/>
                  </a:cubicBezTo>
                  <a:cubicBezTo>
                    <a:pt x="110" y="78"/>
                    <a:pt x="113" y="74"/>
                    <a:pt x="113" y="70"/>
                  </a:cubicBezTo>
                </a:path>
              </a:pathLst>
            </a:custGeom>
            <a:solidFill>
              <a:srgbClr val="55633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300"/>
            </a:p>
          </p:txBody>
        </p:sp>
      </p:grpSp>
      <p:sp>
        <p:nvSpPr>
          <p:cNvPr id="31" name="TextBox 30"/>
          <p:cNvSpPr txBox="1"/>
          <p:nvPr userDrawn="1"/>
        </p:nvSpPr>
        <p:spPr>
          <a:xfrm>
            <a:off x="10897241" y="2231285"/>
            <a:ext cx="633187" cy="11804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767" b="1" dirty="0">
                <a:latin typeface="+mj-lt"/>
              </a:rPr>
              <a:t>Innoenergy.com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68FEFE2-FC4B-4DE0-985A-4BF21EF0F28E}"/>
              </a:ext>
            </a:extLst>
          </p:cNvPr>
          <p:cNvSpPr txBox="1"/>
          <p:nvPr userDrawn="1"/>
        </p:nvSpPr>
        <p:spPr>
          <a:xfrm>
            <a:off x="9623647" y="2009326"/>
            <a:ext cx="1030731" cy="82638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895" b="1" dirty="0">
                <a:latin typeface="+mj-lt"/>
              </a:rPr>
              <a:t>EIT InnoEnergy</a:t>
            </a:r>
          </a:p>
          <a:p>
            <a:r>
              <a:rPr lang="en-GB" sz="895" b="0" dirty="0" err="1">
                <a:latin typeface="+mj-lt"/>
              </a:rPr>
              <a:t>Kennispoort</a:t>
            </a:r>
            <a:r>
              <a:rPr lang="en-GB" sz="895" b="0" dirty="0">
                <a:latin typeface="+mj-lt"/>
              </a:rPr>
              <a:t> 6</a:t>
            </a:r>
            <a:r>
              <a:rPr lang="en-GB" sz="895" b="0" baseline="30000" dirty="0">
                <a:latin typeface="+mj-lt"/>
              </a:rPr>
              <a:t>th</a:t>
            </a:r>
            <a:r>
              <a:rPr lang="en-GB" sz="895" b="0" dirty="0">
                <a:latin typeface="+mj-lt"/>
              </a:rPr>
              <a:t> floor</a:t>
            </a:r>
          </a:p>
          <a:p>
            <a:r>
              <a:rPr lang="en-GB" sz="895" b="0" dirty="0">
                <a:latin typeface="+mj-lt"/>
              </a:rPr>
              <a:t>John F. </a:t>
            </a:r>
            <a:r>
              <a:rPr lang="en-GB" sz="895" b="0" dirty="0" err="1">
                <a:latin typeface="+mj-lt"/>
              </a:rPr>
              <a:t>Kennedylaan</a:t>
            </a:r>
            <a:r>
              <a:rPr lang="en-GB" sz="895" b="0" dirty="0">
                <a:latin typeface="+mj-lt"/>
              </a:rPr>
              <a:t> 2</a:t>
            </a:r>
          </a:p>
          <a:p>
            <a:r>
              <a:rPr lang="en-GB" sz="895" b="0" dirty="0">
                <a:latin typeface="+mj-lt"/>
              </a:rPr>
              <a:t>5612 AB Eindhoven</a:t>
            </a:r>
          </a:p>
          <a:p>
            <a:r>
              <a:rPr lang="en-GB" sz="895" b="0" dirty="0">
                <a:latin typeface="+mj-lt"/>
              </a:rPr>
              <a:t>The Netherlands</a:t>
            </a:r>
          </a:p>
          <a:p>
            <a:r>
              <a:rPr lang="en-GB" sz="895" b="0" dirty="0">
                <a:latin typeface="+mj-lt"/>
              </a:rPr>
              <a:t>Info@innoenergy.com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290BB5D-A659-48CC-AB83-346494057F41}"/>
              </a:ext>
            </a:extLst>
          </p:cNvPr>
          <p:cNvGrpSpPr/>
          <p:nvPr userDrawn="1"/>
        </p:nvGrpSpPr>
        <p:grpSpPr>
          <a:xfrm>
            <a:off x="10897239" y="2599517"/>
            <a:ext cx="1162053" cy="229611"/>
            <a:chOff x="821311" y="4888697"/>
            <a:chExt cx="871540" cy="172208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23A8752-2690-40D8-9972-EE1CAE1D8EB1}"/>
                </a:ext>
              </a:extLst>
            </p:cNvPr>
            <p:cNvSpPr/>
            <p:nvPr/>
          </p:nvSpPr>
          <p:spPr>
            <a:xfrm>
              <a:off x="821311" y="4888697"/>
              <a:ext cx="240307" cy="160205"/>
            </a:xfrm>
            <a:custGeom>
              <a:avLst/>
              <a:gdLst>
                <a:gd name="connsiteX0" fmla="*/ 0 w 287966"/>
                <a:gd name="connsiteY0" fmla="*/ 0 h 191977"/>
                <a:gd name="connsiteX1" fmla="*/ 0 w 287966"/>
                <a:gd name="connsiteY1" fmla="*/ 191978 h 191977"/>
                <a:gd name="connsiteX2" fmla="*/ 287966 w 287966"/>
                <a:gd name="connsiteY2" fmla="*/ 191978 h 191977"/>
                <a:gd name="connsiteX3" fmla="*/ 287966 w 287966"/>
                <a:gd name="connsiteY3" fmla="*/ 0 h 191977"/>
                <a:gd name="connsiteX4" fmla="*/ 0 w 287966"/>
                <a:gd name="connsiteY4" fmla="*/ 0 h 191977"/>
                <a:gd name="connsiteX5" fmla="*/ 0 w 287966"/>
                <a:gd name="connsiteY5" fmla="*/ 0 h 191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7966" h="191977">
                  <a:moveTo>
                    <a:pt x="0" y="0"/>
                  </a:moveTo>
                  <a:lnTo>
                    <a:pt x="0" y="191978"/>
                  </a:lnTo>
                  <a:lnTo>
                    <a:pt x="287966" y="191978"/>
                  </a:lnTo>
                  <a:lnTo>
                    <a:pt x="2879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4194"/>
            </a:solidFill>
            <a:ln w="1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30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B323F011-BD3F-4A5E-9D48-267D9D5CAADF}"/>
                </a:ext>
              </a:extLst>
            </p:cNvPr>
            <p:cNvSpPr/>
            <p:nvPr/>
          </p:nvSpPr>
          <p:spPr>
            <a:xfrm>
              <a:off x="877368" y="4904598"/>
              <a:ext cx="128241" cy="128340"/>
            </a:xfrm>
            <a:custGeom>
              <a:avLst/>
              <a:gdLst>
                <a:gd name="connsiteX0" fmla="*/ 137316 w 153674"/>
                <a:gd name="connsiteY0" fmla="*/ 47257 h 153793"/>
                <a:gd name="connsiteX1" fmla="*/ 144658 w 153674"/>
                <a:gd name="connsiteY1" fmla="*/ 41288 h 153793"/>
                <a:gd name="connsiteX2" fmla="*/ 135406 w 153674"/>
                <a:gd name="connsiteY2" fmla="*/ 41049 h 153793"/>
                <a:gd name="connsiteX3" fmla="*/ 132333 w 153674"/>
                <a:gd name="connsiteY3" fmla="*/ 31873 h 153793"/>
                <a:gd name="connsiteX4" fmla="*/ 129244 w 153674"/>
                <a:gd name="connsiteY4" fmla="*/ 41049 h 153793"/>
                <a:gd name="connsiteX5" fmla="*/ 120008 w 153674"/>
                <a:gd name="connsiteY5" fmla="*/ 41288 h 153793"/>
                <a:gd name="connsiteX6" fmla="*/ 127349 w 153674"/>
                <a:gd name="connsiteY6" fmla="*/ 47257 h 153793"/>
                <a:gd name="connsiteX7" fmla="*/ 124708 w 153674"/>
                <a:gd name="connsiteY7" fmla="*/ 56582 h 153793"/>
                <a:gd name="connsiteX8" fmla="*/ 132333 w 153674"/>
                <a:gd name="connsiteY8" fmla="*/ 51076 h 153793"/>
                <a:gd name="connsiteX9" fmla="*/ 139942 w 153674"/>
                <a:gd name="connsiteY9" fmla="*/ 56582 h 153793"/>
                <a:gd name="connsiteX10" fmla="*/ 137316 w 153674"/>
                <a:gd name="connsiteY10" fmla="*/ 47257 h 153793"/>
                <a:gd name="connsiteX11" fmla="*/ 113442 w 153674"/>
                <a:gd name="connsiteY11" fmla="*/ 23487 h 153793"/>
                <a:gd name="connsiteX12" fmla="*/ 120783 w 153674"/>
                <a:gd name="connsiteY12" fmla="*/ 17518 h 153793"/>
                <a:gd name="connsiteX13" fmla="*/ 111532 w 153674"/>
                <a:gd name="connsiteY13" fmla="*/ 17265 h 153793"/>
                <a:gd name="connsiteX14" fmla="*/ 108458 w 153674"/>
                <a:gd name="connsiteY14" fmla="*/ 8103 h 153793"/>
                <a:gd name="connsiteX15" fmla="*/ 105295 w 153674"/>
                <a:gd name="connsiteY15" fmla="*/ 17414 h 153793"/>
                <a:gd name="connsiteX16" fmla="*/ 96059 w 153674"/>
                <a:gd name="connsiteY16" fmla="*/ 17668 h 153793"/>
                <a:gd name="connsiteX17" fmla="*/ 103400 w 153674"/>
                <a:gd name="connsiteY17" fmla="*/ 23636 h 153793"/>
                <a:gd name="connsiteX18" fmla="*/ 100759 w 153674"/>
                <a:gd name="connsiteY18" fmla="*/ 32947 h 153793"/>
                <a:gd name="connsiteX19" fmla="*/ 108384 w 153674"/>
                <a:gd name="connsiteY19" fmla="*/ 27441 h 153793"/>
                <a:gd name="connsiteX20" fmla="*/ 115994 w 153674"/>
                <a:gd name="connsiteY20" fmla="*/ 32947 h 153793"/>
                <a:gd name="connsiteX21" fmla="*/ 113368 w 153674"/>
                <a:gd name="connsiteY21" fmla="*/ 23636 h 153793"/>
                <a:gd name="connsiteX22" fmla="*/ 81152 w 153674"/>
                <a:gd name="connsiteY22" fmla="*/ 144126 h 153793"/>
                <a:gd name="connsiteX23" fmla="*/ 88494 w 153674"/>
                <a:gd name="connsiteY23" fmla="*/ 138157 h 153793"/>
                <a:gd name="connsiteX24" fmla="*/ 79243 w 153674"/>
                <a:gd name="connsiteY24" fmla="*/ 137918 h 153793"/>
                <a:gd name="connsiteX25" fmla="*/ 76169 w 153674"/>
                <a:gd name="connsiteY25" fmla="*/ 128757 h 153793"/>
                <a:gd name="connsiteX26" fmla="*/ 73080 w 153674"/>
                <a:gd name="connsiteY26" fmla="*/ 137918 h 153793"/>
                <a:gd name="connsiteX27" fmla="*/ 63844 w 153674"/>
                <a:gd name="connsiteY27" fmla="*/ 138157 h 153793"/>
                <a:gd name="connsiteX28" fmla="*/ 71185 w 153674"/>
                <a:gd name="connsiteY28" fmla="*/ 144126 h 153793"/>
                <a:gd name="connsiteX29" fmla="*/ 68544 w 153674"/>
                <a:gd name="connsiteY29" fmla="*/ 153437 h 153793"/>
                <a:gd name="connsiteX30" fmla="*/ 76169 w 153674"/>
                <a:gd name="connsiteY30" fmla="*/ 147931 h 153793"/>
                <a:gd name="connsiteX31" fmla="*/ 83779 w 153674"/>
                <a:gd name="connsiteY31" fmla="*/ 153437 h 153793"/>
                <a:gd name="connsiteX32" fmla="*/ 81152 w 153674"/>
                <a:gd name="connsiteY32" fmla="*/ 144126 h 153793"/>
                <a:gd name="connsiteX33" fmla="*/ 81152 w 153674"/>
                <a:gd name="connsiteY33" fmla="*/ 15027 h 153793"/>
                <a:gd name="connsiteX34" fmla="*/ 88494 w 153674"/>
                <a:gd name="connsiteY34" fmla="*/ 9058 h 153793"/>
                <a:gd name="connsiteX35" fmla="*/ 79243 w 153674"/>
                <a:gd name="connsiteY35" fmla="*/ 8804 h 153793"/>
                <a:gd name="connsiteX36" fmla="*/ 76169 w 153674"/>
                <a:gd name="connsiteY36" fmla="*/ -357 h 153793"/>
                <a:gd name="connsiteX37" fmla="*/ 73080 w 153674"/>
                <a:gd name="connsiteY37" fmla="*/ 8804 h 153793"/>
                <a:gd name="connsiteX38" fmla="*/ 63844 w 153674"/>
                <a:gd name="connsiteY38" fmla="*/ 9058 h 153793"/>
                <a:gd name="connsiteX39" fmla="*/ 71185 w 153674"/>
                <a:gd name="connsiteY39" fmla="*/ 15027 h 153793"/>
                <a:gd name="connsiteX40" fmla="*/ 68544 w 153674"/>
                <a:gd name="connsiteY40" fmla="*/ 24352 h 153793"/>
                <a:gd name="connsiteX41" fmla="*/ 76169 w 153674"/>
                <a:gd name="connsiteY41" fmla="*/ 18832 h 153793"/>
                <a:gd name="connsiteX42" fmla="*/ 83779 w 153674"/>
                <a:gd name="connsiteY42" fmla="*/ 24352 h 153793"/>
                <a:gd name="connsiteX43" fmla="*/ 81152 w 153674"/>
                <a:gd name="connsiteY43" fmla="*/ 15027 h 153793"/>
                <a:gd name="connsiteX44" fmla="*/ 48788 w 153674"/>
                <a:gd name="connsiteY44" fmla="*/ 135889 h 153793"/>
                <a:gd name="connsiteX45" fmla="*/ 56114 w 153674"/>
                <a:gd name="connsiteY45" fmla="*/ 129921 h 153793"/>
                <a:gd name="connsiteX46" fmla="*/ 46878 w 153674"/>
                <a:gd name="connsiteY46" fmla="*/ 129667 h 153793"/>
                <a:gd name="connsiteX47" fmla="*/ 43789 w 153674"/>
                <a:gd name="connsiteY47" fmla="*/ 120505 h 153793"/>
                <a:gd name="connsiteX48" fmla="*/ 40716 w 153674"/>
                <a:gd name="connsiteY48" fmla="*/ 129667 h 153793"/>
                <a:gd name="connsiteX49" fmla="*/ 31479 w 153674"/>
                <a:gd name="connsiteY49" fmla="*/ 129921 h 153793"/>
                <a:gd name="connsiteX50" fmla="*/ 38806 w 153674"/>
                <a:gd name="connsiteY50" fmla="*/ 135889 h 153793"/>
                <a:gd name="connsiteX51" fmla="*/ 36180 w 153674"/>
                <a:gd name="connsiteY51" fmla="*/ 145200 h 153793"/>
                <a:gd name="connsiteX52" fmla="*/ 43789 w 153674"/>
                <a:gd name="connsiteY52" fmla="*/ 139694 h 153793"/>
                <a:gd name="connsiteX53" fmla="*/ 51414 w 153674"/>
                <a:gd name="connsiteY53" fmla="*/ 145200 h 153793"/>
                <a:gd name="connsiteX54" fmla="*/ 48788 w 153674"/>
                <a:gd name="connsiteY54" fmla="*/ 135889 h 153793"/>
                <a:gd name="connsiteX55" fmla="*/ 48788 w 153674"/>
                <a:gd name="connsiteY55" fmla="*/ 23576 h 153793"/>
                <a:gd name="connsiteX56" fmla="*/ 56114 w 153674"/>
                <a:gd name="connsiteY56" fmla="*/ 17608 h 153793"/>
                <a:gd name="connsiteX57" fmla="*/ 46878 w 153674"/>
                <a:gd name="connsiteY57" fmla="*/ 17414 h 153793"/>
                <a:gd name="connsiteX58" fmla="*/ 43789 w 153674"/>
                <a:gd name="connsiteY58" fmla="*/ 8252 h 153793"/>
                <a:gd name="connsiteX59" fmla="*/ 40716 w 153674"/>
                <a:gd name="connsiteY59" fmla="*/ 17414 h 153793"/>
                <a:gd name="connsiteX60" fmla="*/ 31479 w 153674"/>
                <a:gd name="connsiteY60" fmla="*/ 17668 h 153793"/>
                <a:gd name="connsiteX61" fmla="*/ 38806 w 153674"/>
                <a:gd name="connsiteY61" fmla="*/ 23636 h 153793"/>
                <a:gd name="connsiteX62" fmla="*/ 36180 w 153674"/>
                <a:gd name="connsiteY62" fmla="*/ 32947 h 153793"/>
                <a:gd name="connsiteX63" fmla="*/ 43789 w 153674"/>
                <a:gd name="connsiteY63" fmla="*/ 27441 h 153793"/>
                <a:gd name="connsiteX64" fmla="*/ 51414 w 153674"/>
                <a:gd name="connsiteY64" fmla="*/ 32947 h 153793"/>
                <a:gd name="connsiteX65" fmla="*/ 48788 w 153674"/>
                <a:gd name="connsiteY65" fmla="*/ 23636 h 153793"/>
                <a:gd name="connsiteX66" fmla="*/ 32972 w 153674"/>
                <a:gd name="connsiteY66" fmla="*/ 41482 h 153793"/>
                <a:gd name="connsiteX67" fmla="*/ 23735 w 153674"/>
                <a:gd name="connsiteY67" fmla="*/ 41243 h 153793"/>
                <a:gd name="connsiteX68" fmla="*/ 20661 w 153674"/>
                <a:gd name="connsiteY68" fmla="*/ 32067 h 153793"/>
                <a:gd name="connsiteX69" fmla="*/ 17573 w 153674"/>
                <a:gd name="connsiteY69" fmla="*/ 41243 h 153793"/>
                <a:gd name="connsiteX70" fmla="*/ 8336 w 153674"/>
                <a:gd name="connsiteY70" fmla="*/ 41482 h 153793"/>
                <a:gd name="connsiteX71" fmla="*/ 15663 w 153674"/>
                <a:gd name="connsiteY71" fmla="*/ 47451 h 153793"/>
                <a:gd name="connsiteX72" fmla="*/ 13037 w 153674"/>
                <a:gd name="connsiteY72" fmla="*/ 56776 h 153793"/>
                <a:gd name="connsiteX73" fmla="*/ 20661 w 153674"/>
                <a:gd name="connsiteY73" fmla="*/ 51270 h 153793"/>
                <a:gd name="connsiteX74" fmla="*/ 28271 w 153674"/>
                <a:gd name="connsiteY74" fmla="*/ 56776 h 153793"/>
                <a:gd name="connsiteX75" fmla="*/ 25645 w 153674"/>
                <a:gd name="connsiteY75" fmla="*/ 47257 h 153793"/>
                <a:gd name="connsiteX76" fmla="*/ 32972 w 153674"/>
                <a:gd name="connsiteY76" fmla="*/ 41288 h 153793"/>
                <a:gd name="connsiteX77" fmla="*/ 55 w 153674"/>
                <a:gd name="connsiteY77" fmla="*/ 73548 h 153793"/>
                <a:gd name="connsiteX78" fmla="*/ 7396 w 153674"/>
                <a:gd name="connsiteY78" fmla="*/ 79516 h 153793"/>
                <a:gd name="connsiteX79" fmla="*/ 4755 w 153674"/>
                <a:gd name="connsiteY79" fmla="*/ 88842 h 153793"/>
                <a:gd name="connsiteX80" fmla="*/ 12380 w 153674"/>
                <a:gd name="connsiteY80" fmla="*/ 83321 h 153793"/>
                <a:gd name="connsiteX81" fmla="*/ 19990 w 153674"/>
                <a:gd name="connsiteY81" fmla="*/ 88842 h 153793"/>
                <a:gd name="connsiteX82" fmla="*/ 17364 w 153674"/>
                <a:gd name="connsiteY82" fmla="*/ 79516 h 153793"/>
                <a:gd name="connsiteX83" fmla="*/ 24690 w 153674"/>
                <a:gd name="connsiteY83" fmla="*/ 73548 h 153793"/>
                <a:gd name="connsiteX84" fmla="*/ 15454 w 153674"/>
                <a:gd name="connsiteY84" fmla="*/ 73294 h 153793"/>
                <a:gd name="connsiteX85" fmla="*/ 12380 w 153674"/>
                <a:gd name="connsiteY85" fmla="*/ 64133 h 153793"/>
                <a:gd name="connsiteX86" fmla="*/ 9291 w 153674"/>
                <a:gd name="connsiteY86" fmla="*/ 73294 h 153793"/>
                <a:gd name="connsiteX87" fmla="*/ 55 w 153674"/>
                <a:gd name="connsiteY87" fmla="*/ 73548 h 153793"/>
                <a:gd name="connsiteX88" fmla="*/ 8336 w 153674"/>
                <a:gd name="connsiteY88" fmla="*/ 106658 h 153793"/>
                <a:gd name="connsiteX89" fmla="*/ 15663 w 153674"/>
                <a:gd name="connsiteY89" fmla="*/ 112627 h 153793"/>
                <a:gd name="connsiteX90" fmla="*/ 13037 w 153674"/>
                <a:gd name="connsiteY90" fmla="*/ 121863 h 153793"/>
                <a:gd name="connsiteX91" fmla="*/ 20661 w 153674"/>
                <a:gd name="connsiteY91" fmla="*/ 116357 h 153793"/>
                <a:gd name="connsiteX92" fmla="*/ 28271 w 153674"/>
                <a:gd name="connsiteY92" fmla="*/ 121863 h 153793"/>
                <a:gd name="connsiteX93" fmla="*/ 25645 w 153674"/>
                <a:gd name="connsiteY93" fmla="*/ 112552 h 153793"/>
                <a:gd name="connsiteX94" fmla="*/ 32972 w 153674"/>
                <a:gd name="connsiteY94" fmla="*/ 106584 h 153793"/>
                <a:gd name="connsiteX95" fmla="*/ 23735 w 153674"/>
                <a:gd name="connsiteY95" fmla="*/ 106345 h 153793"/>
                <a:gd name="connsiteX96" fmla="*/ 20661 w 153674"/>
                <a:gd name="connsiteY96" fmla="*/ 97168 h 153793"/>
                <a:gd name="connsiteX97" fmla="*/ 17573 w 153674"/>
                <a:gd name="connsiteY97" fmla="*/ 106345 h 153793"/>
                <a:gd name="connsiteX98" fmla="*/ 8336 w 153674"/>
                <a:gd name="connsiteY98" fmla="*/ 106584 h 153793"/>
                <a:gd name="connsiteX99" fmla="*/ 96059 w 153674"/>
                <a:gd name="connsiteY99" fmla="*/ 130025 h 153793"/>
                <a:gd name="connsiteX100" fmla="*/ 103400 w 153674"/>
                <a:gd name="connsiteY100" fmla="*/ 135994 h 153793"/>
                <a:gd name="connsiteX101" fmla="*/ 100759 w 153674"/>
                <a:gd name="connsiteY101" fmla="*/ 145304 h 153793"/>
                <a:gd name="connsiteX102" fmla="*/ 108384 w 153674"/>
                <a:gd name="connsiteY102" fmla="*/ 139798 h 153793"/>
                <a:gd name="connsiteX103" fmla="*/ 115994 w 153674"/>
                <a:gd name="connsiteY103" fmla="*/ 145304 h 153793"/>
                <a:gd name="connsiteX104" fmla="*/ 113368 w 153674"/>
                <a:gd name="connsiteY104" fmla="*/ 135994 h 153793"/>
                <a:gd name="connsiteX105" fmla="*/ 120709 w 153674"/>
                <a:gd name="connsiteY105" fmla="*/ 130025 h 153793"/>
                <a:gd name="connsiteX106" fmla="*/ 111458 w 153674"/>
                <a:gd name="connsiteY106" fmla="*/ 129771 h 153793"/>
                <a:gd name="connsiteX107" fmla="*/ 108384 w 153674"/>
                <a:gd name="connsiteY107" fmla="*/ 120610 h 153793"/>
                <a:gd name="connsiteX108" fmla="*/ 105295 w 153674"/>
                <a:gd name="connsiteY108" fmla="*/ 129771 h 153793"/>
                <a:gd name="connsiteX109" fmla="*/ 96059 w 153674"/>
                <a:gd name="connsiteY109" fmla="*/ 130025 h 153793"/>
                <a:gd name="connsiteX110" fmla="*/ 127394 w 153674"/>
                <a:gd name="connsiteY110" fmla="*/ 112582 h 153793"/>
                <a:gd name="connsiteX111" fmla="*/ 124708 w 153674"/>
                <a:gd name="connsiteY111" fmla="*/ 121863 h 153793"/>
                <a:gd name="connsiteX112" fmla="*/ 132333 w 153674"/>
                <a:gd name="connsiteY112" fmla="*/ 116357 h 153793"/>
                <a:gd name="connsiteX113" fmla="*/ 139942 w 153674"/>
                <a:gd name="connsiteY113" fmla="*/ 121863 h 153793"/>
                <a:gd name="connsiteX114" fmla="*/ 137316 w 153674"/>
                <a:gd name="connsiteY114" fmla="*/ 112552 h 153793"/>
                <a:gd name="connsiteX115" fmla="*/ 144658 w 153674"/>
                <a:gd name="connsiteY115" fmla="*/ 106584 h 153793"/>
                <a:gd name="connsiteX116" fmla="*/ 135406 w 153674"/>
                <a:gd name="connsiteY116" fmla="*/ 106345 h 153793"/>
                <a:gd name="connsiteX117" fmla="*/ 132333 w 153674"/>
                <a:gd name="connsiteY117" fmla="*/ 97168 h 153793"/>
                <a:gd name="connsiteX118" fmla="*/ 129244 w 153674"/>
                <a:gd name="connsiteY118" fmla="*/ 106345 h 153793"/>
                <a:gd name="connsiteX119" fmla="*/ 120008 w 153674"/>
                <a:gd name="connsiteY119" fmla="*/ 106584 h 153793"/>
                <a:gd name="connsiteX120" fmla="*/ 127349 w 153674"/>
                <a:gd name="connsiteY120" fmla="*/ 112552 h 153793"/>
                <a:gd name="connsiteX121" fmla="*/ 149015 w 153674"/>
                <a:gd name="connsiteY121" fmla="*/ 88708 h 153793"/>
                <a:gd name="connsiteX122" fmla="*/ 146403 w 153674"/>
                <a:gd name="connsiteY122" fmla="*/ 79367 h 153793"/>
                <a:gd name="connsiteX123" fmla="*/ 153730 w 153674"/>
                <a:gd name="connsiteY123" fmla="*/ 73399 h 153793"/>
                <a:gd name="connsiteX124" fmla="*/ 144493 w 153674"/>
                <a:gd name="connsiteY124" fmla="*/ 73145 h 153793"/>
                <a:gd name="connsiteX125" fmla="*/ 141405 w 153674"/>
                <a:gd name="connsiteY125" fmla="*/ 63983 h 153793"/>
                <a:gd name="connsiteX126" fmla="*/ 138331 w 153674"/>
                <a:gd name="connsiteY126" fmla="*/ 73145 h 153793"/>
                <a:gd name="connsiteX127" fmla="*/ 129095 w 153674"/>
                <a:gd name="connsiteY127" fmla="*/ 73399 h 153793"/>
                <a:gd name="connsiteX128" fmla="*/ 136421 w 153674"/>
                <a:gd name="connsiteY128" fmla="*/ 79367 h 153793"/>
                <a:gd name="connsiteX129" fmla="*/ 133795 w 153674"/>
                <a:gd name="connsiteY129" fmla="*/ 88693 h 153793"/>
                <a:gd name="connsiteX130" fmla="*/ 141405 w 153674"/>
                <a:gd name="connsiteY130" fmla="*/ 83172 h 153793"/>
                <a:gd name="connsiteX131" fmla="*/ 149030 w 153674"/>
                <a:gd name="connsiteY131" fmla="*/ 88693 h 153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153674" h="153793">
                  <a:moveTo>
                    <a:pt x="137316" y="47257"/>
                  </a:moveTo>
                  <a:lnTo>
                    <a:pt x="144658" y="41288"/>
                  </a:lnTo>
                  <a:lnTo>
                    <a:pt x="135406" y="41049"/>
                  </a:lnTo>
                  <a:lnTo>
                    <a:pt x="132333" y="31873"/>
                  </a:lnTo>
                  <a:lnTo>
                    <a:pt x="129244" y="41049"/>
                  </a:lnTo>
                  <a:lnTo>
                    <a:pt x="120008" y="41288"/>
                  </a:lnTo>
                  <a:lnTo>
                    <a:pt x="127349" y="47257"/>
                  </a:lnTo>
                  <a:lnTo>
                    <a:pt x="124708" y="56582"/>
                  </a:lnTo>
                  <a:lnTo>
                    <a:pt x="132333" y="51076"/>
                  </a:lnTo>
                  <a:lnTo>
                    <a:pt x="139942" y="56582"/>
                  </a:lnTo>
                  <a:lnTo>
                    <a:pt x="137316" y="47257"/>
                  </a:lnTo>
                  <a:close/>
                  <a:moveTo>
                    <a:pt x="113442" y="23487"/>
                  </a:moveTo>
                  <a:lnTo>
                    <a:pt x="120783" y="17518"/>
                  </a:lnTo>
                  <a:lnTo>
                    <a:pt x="111532" y="17265"/>
                  </a:lnTo>
                  <a:lnTo>
                    <a:pt x="108458" y="8103"/>
                  </a:lnTo>
                  <a:lnTo>
                    <a:pt x="105295" y="17414"/>
                  </a:lnTo>
                  <a:lnTo>
                    <a:pt x="96059" y="17668"/>
                  </a:lnTo>
                  <a:lnTo>
                    <a:pt x="103400" y="23636"/>
                  </a:lnTo>
                  <a:lnTo>
                    <a:pt x="100759" y="32947"/>
                  </a:lnTo>
                  <a:lnTo>
                    <a:pt x="108384" y="27441"/>
                  </a:lnTo>
                  <a:lnTo>
                    <a:pt x="115994" y="32947"/>
                  </a:lnTo>
                  <a:lnTo>
                    <a:pt x="113368" y="23636"/>
                  </a:lnTo>
                  <a:close/>
                  <a:moveTo>
                    <a:pt x="81152" y="144126"/>
                  </a:moveTo>
                  <a:lnTo>
                    <a:pt x="88494" y="138157"/>
                  </a:lnTo>
                  <a:lnTo>
                    <a:pt x="79243" y="137918"/>
                  </a:lnTo>
                  <a:lnTo>
                    <a:pt x="76169" y="128757"/>
                  </a:lnTo>
                  <a:lnTo>
                    <a:pt x="73080" y="137918"/>
                  </a:lnTo>
                  <a:lnTo>
                    <a:pt x="63844" y="138157"/>
                  </a:lnTo>
                  <a:lnTo>
                    <a:pt x="71185" y="144126"/>
                  </a:lnTo>
                  <a:lnTo>
                    <a:pt x="68544" y="153437"/>
                  </a:lnTo>
                  <a:lnTo>
                    <a:pt x="76169" y="147931"/>
                  </a:lnTo>
                  <a:lnTo>
                    <a:pt x="83779" y="153437"/>
                  </a:lnTo>
                  <a:lnTo>
                    <a:pt x="81152" y="144126"/>
                  </a:lnTo>
                  <a:close/>
                  <a:moveTo>
                    <a:pt x="81152" y="15027"/>
                  </a:moveTo>
                  <a:lnTo>
                    <a:pt x="88494" y="9058"/>
                  </a:lnTo>
                  <a:lnTo>
                    <a:pt x="79243" y="8804"/>
                  </a:lnTo>
                  <a:lnTo>
                    <a:pt x="76169" y="-357"/>
                  </a:lnTo>
                  <a:lnTo>
                    <a:pt x="73080" y="8804"/>
                  </a:lnTo>
                  <a:lnTo>
                    <a:pt x="63844" y="9058"/>
                  </a:lnTo>
                  <a:lnTo>
                    <a:pt x="71185" y="15027"/>
                  </a:lnTo>
                  <a:lnTo>
                    <a:pt x="68544" y="24352"/>
                  </a:lnTo>
                  <a:lnTo>
                    <a:pt x="76169" y="18832"/>
                  </a:lnTo>
                  <a:lnTo>
                    <a:pt x="83779" y="24352"/>
                  </a:lnTo>
                  <a:lnTo>
                    <a:pt x="81152" y="15027"/>
                  </a:lnTo>
                  <a:close/>
                  <a:moveTo>
                    <a:pt x="48788" y="135889"/>
                  </a:moveTo>
                  <a:lnTo>
                    <a:pt x="56114" y="129921"/>
                  </a:lnTo>
                  <a:lnTo>
                    <a:pt x="46878" y="129667"/>
                  </a:lnTo>
                  <a:lnTo>
                    <a:pt x="43789" y="120505"/>
                  </a:lnTo>
                  <a:lnTo>
                    <a:pt x="40716" y="129667"/>
                  </a:lnTo>
                  <a:lnTo>
                    <a:pt x="31479" y="129921"/>
                  </a:lnTo>
                  <a:lnTo>
                    <a:pt x="38806" y="135889"/>
                  </a:lnTo>
                  <a:lnTo>
                    <a:pt x="36180" y="145200"/>
                  </a:lnTo>
                  <a:lnTo>
                    <a:pt x="43789" y="139694"/>
                  </a:lnTo>
                  <a:lnTo>
                    <a:pt x="51414" y="145200"/>
                  </a:lnTo>
                  <a:lnTo>
                    <a:pt x="48788" y="135889"/>
                  </a:lnTo>
                  <a:close/>
                  <a:moveTo>
                    <a:pt x="48788" y="23576"/>
                  </a:moveTo>
                  <a:lnTo>
                    <a:pt x="56114" y="17608"/>
                  </a:lnTo>
                  <a:lnTo>
                    <a:pt x="46878" y="17414"/>
                  </a:lnTo>
                  <a:lnTo>
                    <a:pt x="43789" y="8252"/>
                  </a:lnTo>
                  <a:lnTo>
                    <a:pt x="40716" y="17414"/>
                  </a:lnTo>
                  <a:lnTo>
                    <a:pt x="31479" y="17668"/>
                  </a:lnTo>
                  <a:lnTo>
                    <a:pt x="38806" y="23636"/>
                  </a:lnTo>
                  <a:lnTo>
                    <a:pt x="36180" y="32947"/>
                  </a:lnTo>
                  <a:lnTo>
                    <a:pt x="43789" y="27441"/>
                  </a:lnTo>
                  <a:lnTo>
                    <a:pt x="51414" y="32947"/>
                  </a:lnTo>
                  <a:lnTo>
                    <a:pt x="48788" y="23636"/>
                  </a:lnTo>
                  <a:close/>
                  <a:moveTo>
                    <a:pt x="32972" y="41482"/>
                  </a:moveTo>
                  <a:lnTo>
                    <a:pt x="23735" y="41243"/>
                  </a:lnTo>
                  <a:lnTo>
                    <a:pt x="20661" y="32067"/>
                  </a:lnTo>
                  <a:lnTo>
                    <a:pt x="17573" y="41243"/>
                  </a:lnTo>
                  <a:lnTo>
                    <a:pt x="8336" y="41482"/>
                  </a:lnTo>
                  <a:lnTo>
                    <a:pt x="15663" y="47451"/>
                  </a:lnTo>
                  <a:lnTo>
                    <a:pt x="13037" y="56776"/>
                  </a:lnTo>
                  <a:lnTo>
                    <a:pt x="20661" y="51270"/>
                  </a:lnTo>
                  <a:lnTo>
                    <a:pt x="28271" y="56776"/>
                  </a:lnTo>
                  <a:lnTo>
                    <a:pt x="25645" y="47257"/>
                  </a:lnTo>
                  <a:lnTo>
                    <a:pt x="32972" y="41288"/>
                  </a:lnTo>
                  <a:close/>
                  <a:moveTo>
                    <a:pt x="55" y="73548"/>
                  </a:moveTo>
                  <a:lnTo>
                    <a:pt x="7396" y="79516"/>
                  </a:lnTo>
                  <a:lnTo>
                    <a:pt x="4755" y="88842"/>
                  </a:lnTo>
                  <a:lnTo>
                    <a:pt x="12380" y="83321"/>
                  </a:lnTo>
                  <a:lnTo>
                    <a:pt x="19990" y="88842"/>
                  </a:lnTo>
                  <a:lnTo>
                    <a:pt x="17364" y="79516"/>
                  </a:lnTo>
                  <a:lnTo>
                    <a:pt x="24690" y="73548"/>
                  </a:lnTo>
                  <a:lnTo>
                    <a:pt x="15454" y="73294"/>
                  </a:lnTo>
                  <a:lnTo>
                    <a:pt x="12380" y="64133"/>
                  </a:lnTo>
                  <a:lnTo>
                    <a:pt x="9291" y="73294"/>
                  </a:lnTo>
                  <a:lnTo>
                    <a:pt x="55" y="73548"/>
                  </a:lnTo>
                  <a:close/>
                  <a:moveTo>
                    <a:pt x="8336" y="106658"/>
                  </a:moveTo>
                  <a:lnTo>
                    <a:pt x="15663" y="112627"/>
                  </a:lnTo>
                  <a:lnTo>
                    <a:pt x="13037" y="121863"/>
                  </a:lnTo>
                  <a:lnTo>
                    <a:pt x="20661" y="116357"/>
                  </a:lnTo>
                  <a:lnTo>
                    <a:pt x="28271" y="121863"/>
                  </a:lnTo>
                  <a:lnTo>
                    <a:pt x="25645" y="112552"/>
                  </a:lnTo>
                  <a:lnTo>
                    <a:pt x="32972" y="106584"/>
                  </a:lnTo>
                  <a:lnTo>
                    <a:pt x="23735" y="106345"/>
                  </a:lnTo>
                  <a:lnTo>
                    <a:pt x="20661" y="97168"/>
                  </a:lnTo>
                  <a:lnTo>
                    <a:pt x="17573" y="106345"/>
                  </a:lnTo>
                  <a:lnTo>
                    <a:pt x="8336" y="106584"/>
                  </a:lnTo>
                  <a:close/>
                  <a:moveTo>
                    <a:pt x="96059" y="130025"/>
                  </a:moveTo>
                  <a:lnTo>
                    <a:pt x="103400" y="135994"/>
                  </a:lnTo>
                  <a:lnTo>
                    <a:pt x="100759" y="145304"/>
                  </a:lnTo>
                  <a:lnTo>
                    <a:pt x="108384" y="139798"/>
                  </a:lnTo>
                  <a:lnTo>
                    <a:pt x="115994" y="145304"/>
                  </a:lnTo>
                  <a:lnTo>
                    <a:pt x="113368" y="135994"/>
                  </a:lnTo>
                  <a:lnTo>
                    <a:pt x="120709" y="130025"/>
                  </a:lnTo>
                  <a:lnTo>
                    <a:pt x="111458" y="129771"/>
                  </a:lnTo>
                  <a:lnTo>
                    <a:pt x="108384" y="120610"/>
                  </a:lnTo>
                  <a:lnTo>
                    <a:pt x="105295" y="129771"/>
                  </a:lnTo>
                  <a:lnTo>
                    <a:pt x="96059" y="130025"/>
                  </a:lnTo>
                  <a:close/>
                  <a:moveTo>
                    <a:pt x="127394" y="112582"/>
                  </a:moveTo>
                  <a:lnTo>
                    <a:pt x="124708" y="121863"/>
                  </a:lnTo>
                  <a:lnTo>
                    <a:pt x="132333" y="116357"/>
                  </a:lnTo>
                  <a:lnTo>
                    <a:pt x="139942" y="121863"/>
                  </a:lnTo>
                  <a:lnTo>
                    <a:pt x="137316" y="112552"/>
                  </a:lnTo>
                  <a:lnTo>
                    <a:pt x="144658" y="106584"/>
                  </a:lnTo>
                  <a:lnTo>
                    <a:pt x="135406" y="106345"/>
                  </a:lnTo>
                  <a:lnTo>
                    <a:pt x="132333" y="97168"/>
                  </a:lnTo>
                  <a:lnTo>
                    <a:pt x="129244" y="106345"/>
                  </a:lnTo>
                  <a:lnTo>
                    <a:pt x="120008" y="106584"/>
                  </a:lnTo>
                  <a:lnTo>
                    <a:pt x="127349" y="112552"/>
                  </a:lnTo>
                  <a:close/>
                  <a:moveTo>
                    <a:pt x="149015" y="88708"/>
                  </a:moveTo>
                  <a:lnTo>
                    <a:pt x="146403" y="79367"/>
                  </a:lnTo>
                  <a:lnTo>
                    <a:pt x="153730" y="73399"/>
                  </a:lnTo>
                  <a:lnTo>
                    <a:pt x="144493" y="73145"/>
                  </a:lnTo>
                  <a:lnTo>
                    <a:pt x="141405" y="63983"/>
                  </a:lnTo>
                  <a:lnTo>
                    <a:pt x="138331" y="73145"/>
                  </a:lnTo>
                  <a:lnTo>
                    <a:pt x="129095" y="73399"/>
                  </a:lnTo>
                  <a:lnTo>
                    <a:pt x="136421" y="79367"/>
                  </a:lnTo>
                  <a:lnTo>
                    <a:pt x="133795" y="88693"/>
                  </a:lnTo>
                  <a:lnTo>
                    <a:pt x="141405" y="83172"/>
                  </a:lnTo>
                  <a:lnTo>
                    <a:pt x="149030" y="88693"/>
                  </a:lnTo>
                  <a:close/>
                </a:path>
              </a:pathLst>
            </a:custGeom>
            <a:solidFill>
              <a:srgbClr val="FFEE00"/>
            </a:solidFill>
            <a:ln w="1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300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7FA6492-E748-4910-80C4-3AFEA5CC45C0}"/>
                </a:ext>
              </a:extLst>
            </p:cNvPr>
            <p:cNvGrpSpPr/>
            <p:nvPr userDrawn="1"/>
          </p:nvGrpSpPr>
          <p:grpSpPr>
            <a:xfrm>
              <a:off x="1095064" y="4889879"/>
              <a:ext cx="597787" cy="171026"/>
              <a:chOff x="1095064" y="4889879"/>
              <a:chExt cx="597787" cy="171026"/>
            </a:xfrm>
          </p:grpSpPr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AB91693E-EDD6-4834-B935-EAA2C5EA96FD}"/>
                  </a:ext>
                </a:extLst>
              </p:cNvPr>
              <p:cNvSpPr/>
              <p:nvPr/>
            </p:nvSpPr>
            <p:spPr>
              <a:xfrm>
                <a:off x="1095064" y="5010326"/>
                <a:ext cx="421855" cy="50579"/>
              </a:xfrm>
              <a:custGeom>
                <a:avLst/>
                <a:gdLst>
                  <a:gd name="connsiteX0" fmla="*/ 18707 w 505519"/>
                  <a:gd name="connsiteY0" fmla="*/ 17280 h 60610"/>
                  <a:gd name="connsiteX1" fmla="*/ 18707 w 505519"/>
                  <a:gd name="connsiteY1" fmla="*/ 13893 h 60610"/>
                  <a:gd name="connsiteX2" fmla="*/ 8351 w 505519"/>
                  <a:gd name="connsiteY2" fmla="*/ 13893 h 60610"/>
                  <a:gd name="connsiteX3" fmla="*/ 8351 w 505519"/>
                  <a:gd name="connsiteY3" fmla="*/ 3850 h 60610"/>
                  <a:gd name="connsiteX4" fmla="*/ 4636 w 505519"/>
                  <a:gd name="connsiteY4" fmla="*/ 3850 h 60610"/>
                  <a:gd name="connsiteX5" fmla="*/ 4636 w 505519"/>
                  <a:gd name="connsiteY5" fmla="*/ 13893 h 60610"/>
                  <a:gd name="connsiteX6" fmla="*/ 55 w 505519"/>
                  <a:gd name="connsiteY6" fmla="*/ 13893 h 60610"/>
                  <a:gd name="connsiteX7" fmla="*/ 55 w 505519"/>
                  <a:gd name="connsiteY7" fmla="*/ 17280 h 60610"/>
                  <a:gd name="connsiteX8" fmla="*/ 4636 w 505519"/>
                  <a:gd name="connsiteY8" fmla="*/ 17280 h 60610"/>
                  <a:gd name="connsiteX9" fmla="*/ 4636 w 505519"/>
                  <a:gd name="connsiteY9" fmla="*/ 34991 h 60610"/>
                  <a:gd name="connsiteX10" fmla="*/ 13007 w 505519"/>
                  <a:gd name="connsiteY10" fmla="*/ 46555 h 60610"/>
                  <a:gd name="connsiteX11" fmla="*/ 19274 w 505519"/>
                  <a:gd name="connsiteY11" fmla="*/ 45929 h 60610"/>
                  <a:gd name="connsiteX12" fmla="*/ 19020 w 505519"/>
                  <a:gd name="connsiteY12" fmla="*/ 42676 h 60610"/>
                  <a:gd name="connsiteX13" fmla="*/ 13320 w 505519"/>
                  <a:gd name="connsiteY13" fmla="*/ 43123 h 60610"/>
                  <a:gd name="connsiteX14" fmla="*/ 8351 w 505519"/>
                  <a:gd name="connsiteY14" fmla="*/ 33081 h 60610"/>
                  <a:gd name="connsiteX15" fmla="*/ 8351 w 505519"/>
                  <a:gd name="connsiteY15" fmla="*/ 17280 h 60610"/>
                  <a:gd name="connsiteX16" fmla="*/ 28197 w 505519"/>
                  <a:gd name="connsiteY16" fmla="*/ 45899 h 60610"/>
                  <a:gd name="connsiteX17" fmla="*/ 28197 w 505519"/>
                  <a:gd name="connsiteY17" fmla="*/ 18876 h 60610"/>
                  <a:gd name="connsiteX18" fmla="*/ 37761 w 505519"/>
                  <a:gd name="connsiteY18" fmla="*/ 16698 h 60610"/>
                  <a:gd name="connsiteX19" fmla="*/ 44894 w 505519"/>
                  <a:gd name="connsiteY19" fmla="*/ 29232 h 60610"/>
                  <a:gd name="connsiteX20" fmla="*/ 44894 w 505519"/>
                  <a:gd name="connsiteY20" fmla="*/ 45899 h 60610"/>
                  <a:gd name="connsiteX21" fmla="*/ 48609 w 505519"/>
                  <a:gd name="connsiteY21" fmla="*/ 45899 h 60610"/>
                  <a:gd name="connsiteX22" fmla="*/ 48609 w 505519"/>
                  <a:gd name="connsiteY22" fmla="*/ 29038 h 60610"/>
                  <a:gd name="connsiteX23" fmla="*/ 38254 w 505519"/>
                  <a:gd name="connsiteY23" fmla="*/ 13251 h 60610"/>
                  <a:gd name="connsiteX24" fmla="*/ 28197 w 505519"/>
                  <a:gd name="connsiteY24" fmla="*/ 15743 h 60610"/>
                  <a:gd name="connsiteX25" fmla="*/ 28197 w 505519"/>
                  <a:gd name="connsiteY25" fmla="*/ -357 h 60610"/>
                  <a:gd name="connsiteX26" fmla="*/ 24556 w 505519"/>
                  <a:gd name="connsiteY26" fmla="*/ -357 h 60610"/>
                  <a:gd name="connsiteX27" fmla="*/ 24556 w 505519"/>
                  <a:gd name="connsiteY27" fmla="*/ 45899 h 60610"/>
                  <a:gd name="connsiteX28" fmla="*/ 68648 w 505519"/>
                  <a:gd name="connsiteY28" fmla="*/ 43094 h 60610"/>
                  <a:gd name="connsiteX29" fmla="*/ 60024 w 505519"/>
                  <a:gd name="connsiteY29" fmla="*/ 31515 h 60610"/>
                  <a:gd name="connsiteX30" fmla="*/ 81108 w 505519"/>
                  <a:gd name="connsiteY30" fmla="*/ 31515 h 60610"/>
                  <a:gd name="connsiteX31" fmla="*/ 81227 w 505519"/>
                  <a:gd name="connsiteY31" fmla="*/ 28456 h 60610"/>
                  <a:gd name="connsiteX32" fmla="*/ 69021 w 505519"/>
                  <a:gd name="connsiteY32" fmla="*/ 13296 h 60610"/>
                  <a:gd name="connsiteX33" fmla="*/ 56234 w 505519"/>
                  <a:gd name="connsiteY33" fmla="*/ 30052 h 60610"/>
                  <a:gd name="connsiteX34" fmla="*/ 68275 w 505519"/>
                  <a:gd name="connsiteY34" fmla="*/ 46466 h 60610"/>
                  <a:gd name="connsiteX35" fmla="*/ 80108 w 505519"/>
                  <a:gd name="connsiteY35" fmla="*/ 45570 h 60610"/>
                  <a:gd name="connsiteX36" fmla="*/ 79989 w 505519"/>
                  <a:gd name="connsiteY36" fmla="*/ 42452 h 60610"/>
                  <a:gd name="connsiteX37" fmla="*/ 68648 w 505519"/>
                  <a:gd name="connsiteY37" fmla="*/ 43019 h 60610"/>
                  <a:gd name="connsiteX38" fmla="*/ 60024 w 505519"/>
                  <a:gd name="connsiteY38" fmla="*/ 28321 h 60610"/>
                  <a:gd name="connsiteX39" fmla="*/ 68977 w 505519"/>
                  <a:gd name="connsiteY39" fmla="*/ 16623 h 60610"/>
                  <a:gd name="connsiteX40" fmla="*/ 77467 w 505519"/>
                  <a:gd name="connsiteY40" fmla="*/ 28321 h 60610"/>
                  <a:gd name="connsiteX41" fmla="*/ 103296 w 505519"/>
                  <a:gd name="connsiteY41" fmla="*/ 45899 h 60610"/>
                  <a:gd name="connsiteX42" fmla="*/ 129154 w 505519"/>
                  <a:gd name="connsiteY42" fmla="*/ 45899 h 60610"/>
                  <a:gd name="connsiteX43" fmla="*/ 129154 w 505519"/>
                  <a:gd name="connsiteY43" fmla="*/ 42392 h 60610"/>
                  <a:gd name="connsiteX44" fmla="*/ 107086 w 505519"/>
                  <a:gd name="connsiteY44" fmla="*/ 42392 h 60610"/>
                  <a:gd name="connsiteX45" fmla="*/ 107086 w 505519"/>
                  <a:gd name="connsiteY45" fmla="*/ 25009 h 60610"/>
                  <a:gd name="connsiteX46" fmla="*/ 125379 w 505519"/>
                  <a:gd name="connsiteY46" fmla="*/ 25009 h 60610"/>
                  <a:gd name="connsiteX47" fmla="*/ 125379 w 505519"/>
                  <a:gd name="connsiteY47" fmla="*/ 21502 h 60610"/>
                  <a:gd name="connsiteX48" fmla="*/ 107086 w 505519"/>
                  <a:gd name="connsiteY48" fmla="*/ 21502 h 60610"/>
                  <a:gd name="connsiteX49" fmla="*/ 107086 w 505519"/>
                  <a:gd name="connsiteY49" fmla="*/ 4999 h 60610"/>
                  <a:gd name="connsiteX50" fmla="*/ 129110 w 505519"/>
                  <a:gd name="connsiteY50" fmla="*/ 4999 h 60610"/>
                  <a:gd name="connsiteX51" fmla="*/ 129110 w 505519"/>
                  <a:gd name="connsiteY51" fmla="*/ 1433 h 60610"/>
                  <a:gd name="connsiteX52" fmla="*/ 103251 w 505519"/>
                  <a:gd name="connsiteY52" fmla="*/ 1433 h 60610"/>
                  <a:gd name="connsiteX53" fmla="*/ 103251 w 505519"/>
                  <a:gd name="connsiteY53" fmla="*/ 45899 h 60610"/>
                  <a:gd name="connsiteX54" fmla="*/ 155774 w 505519"/>
                  <a:gd name="connsiteY54" fmla="*/ 13937 h 60610"/>
                  <a:gd name="connsiteX55" fmla="*/ 155774 w 505519"/>
                  <a:gd name="connsiteY55" fmla="*/ 40408 h 60610"/>
                  <a:gd name="connsiteX56" fmla="*/ 146642 w 505519"/>
                  <a:gd name="connsiteY56" fmla="*/ 43094 h 60610"/>
                  <a:gd name="connsiteX57" fmla="*/ 139510 w 505519"/>
                  <a:gd name="connsiteY57" fmla="*/ 30560 h 60610"/>
                  <a:gd name="connsiteX58" fmla="*/ 139510 w 505519"/>
                  <a:gd name="connsiteY58" fmla="*/ 13893 h 60610"/>
                  <a:gd name="connsiteX59" fmla="*/ 135854 w 505519"/>
                  <a:gd name="connsiteY59" fmla="*/ 13893 h 60610"/>
                  <a:gd name="connsiteX60" fmla="*/ 135854 w 505519"/>
                  <a:gd name="connsiteY60" fmla="*/ 30589 h 60610"/>
                  <a:gd name="connsiteX61" fmla="*/ 146209 w 505519"/>
                  <a:gd name="connsiteY61" fmla="*/ 46496 h 60610"/>
                  <a:gd name="connsiteX62" fmla="*/ 155774 w 505519"/>
                  <a:gd name="connsiteY62" fmla="*/ 43511 h 60610"/>
                  <a:gd name="connsiteX63" fmla="*/ 155774 w 505519"/>
                  <a:gd name="connsiteY63" fmla="*/ 45899 h 60610"/>
                  <a:gd name="connsiteX64" fmla="*/ 159415 w 505519"/>
                  <a:gd name="connsiteY64" fmla="*/ 45899 h 60610"/>
                  <a:gd name="connsiteX65" fmla="*/ 159415 w 505519"/>
                  <a:gd name="connsiteY65" fmla="*/ 13893 h 60610"/>
                  <a:gd name="connsiteX66" fmla="*/ 168681 w 505519"/>
                  <a:gd name="connsiteY66" fmla="*/ 45899 h 60610"/>
                  <a:gd name="connsiteX67" fmla="*/ 172337 w 505519"/>
                  <a:gd name="connsiteY67" fmla="*/ 45899 h 60610"/>
                  <a:gd name="connsiteX68" fmla="*/ 172337 w 505519"/>
                  <a:gd name="connsiteY68" fmla="*/ 21890 h 60610"/>
                  <a:gd name="connsiteX69" fmla="*/ 184065 w 505519"/>
                  <a:gd name="connsiteY69" fmla="*/ 17086 h 60610"/>
                  <a:gd name="connsiteX70" fmla="*/ 184065 w 505519"/>
                  <a:gd name="connsiteY70" fmla="*/ 13251 h 60610"/>
                  <a:gd name="connsiteX71" fmla="*/ 172337 w 505519"/>
                  <a:gd name="connsiteY71" fmla="*/ 18488 h 60610"/>
                  <a:gd name="connsiteX72" fmla="*/ 172337 w 505519"/>
                  <a:gd name="connsiteY72" fmla="*/ 13893 h 60610"/>
                  <a:gd name="connsiteX73" fmla="*/ 168681 w 505519"/>
                  <a:gd name="connsiteY73" fmla="*/ 13893 h 60610"/>
                  <a:gd name="connsiteX74" fmla="*/ 168681 w 505519"/>
                  <a:gd name="connsiteY74" fmla="*/ 45899 h 60610"/>
                  <a:gd name="connsiteX75" fmla="*/ 200627 w 505519"/>
                  <a:gd name="connsiteY75" fmla="*/ 13296 h 60610"/>
                  <a:gd name="connsiteX76" fmla="*/ 187601 w 505519"/>
                  <a:gd name="connsiteY76" fmla="*/ 29470 h 60610"/>
                  <a:gd name="connsiteX77" fmla="*/ 200627 w 505519"/>
                  <a:gd name="connsiteY77" fmla="*/ 46540 h 60610"/>
                  <a:gd name="connsiteX78" fmla="*/ 213579 w 505519"/>
                  <a:gd name="connsiteY78" fmla="*/ 29470 h 60610"/>
                  <a:gd name="connsiteX79" fmla="*/ 200627 w 505519"/>
                  <a:gd name="connsiteY79" fmla="*/ 13296 h 60610"/>
                  <a:gd name="connsiteX80" fmla="*/ 200627 w 505519"/>
                  <a:gd name="connsiteY80" fmla="*/ 43138 h 60610"/>
                  <a:gd name="connsiteX81" fmla="*/ 191436 w 505519"/>
                  <a:gd name="connsiteY81" fmla="*/ 29441 h 60610"/>
                  <a:gd name="connsiteX82" fmla="*/ 200627 w 505519"/>
                  <a:gd name="connsiteY82" fmla="*/ 16653 h 60610"/>
                  <a:gd name="connsiteX83" fmla="*/ 209804 w 505519"/>
                  <a:gd name="connsiteY83" fmla="*/ 29441 h 60610"/>
                  <a:gd name="connsiteX84" fmla="*/ 200627 w 505519"/>
                  <a:gd name="connsiteY84" fmla="*/ 43138 h 60610"/>
                  <a:gd name="connsiteX85" fmla="*/ 221592 w 505519"/>
                  <a:gd name="connsiteY85" fmla="*/ 60253 h 60610"/>
                  <a:gd name="connsiteX86" fmla="*/ 225248 w 505519"/>
                  <a:gd name="connsiteY86" fmla="*/ 60253 h 60610"/>
                  <a:gd name="connsiteX87" fmla="*/ 225248 w 505519"/>
                  <a:gd name="connsiteY87" fmla="*/ 45690 h 60610"/>
                  <a:gd name="connsiteX88" fmla="*/ 232708 w 505519"/>
                  <a:gd name="connsiteY88" fmla="*/ 46510 h 60610"/>
                  <a:gd name="connsiteX89" fmla="*/ 246137 w 505519"/>
                  <a:gd name="connsiteY89" fmla="*/ 29441 h 60610"/>
                  <a:gd name="connsiteX90" fmla="*/ 235111 w 505519"/>
                  <a:gd name="connsiteY90" fmla="*/ 13266 h 60610"/>
                  <a:gd name="connsiteX91" fmla="*/ 225307 w 505519"/>
                  <a:gd name="connsiteY91" fmla="*/ 16340 h 60610"/>
                  <a:gd name="connsiteX92" fmla="*/ 225307 w 505519"/>
                  <a:gd name="connsiteY92" fmla="*/ 13907 h 60610"/>
                  <a:gd name="connsiteX93" fmla="*/ 221652 w 505519"/>
                  <a:gd name="connsiteY93" fmla="*/ 13907 h 60610"/>
                  <a:gd name="connsiteX94" fmla="*/ 221652 w 505519"/>
                  <a:gd name="connsiteY94" fmla="*/ 60253 h 60610"/>
                  <a:gd name="connsiteX95" fmla="*/ 234693 w 505519"/>
                  <a:gd name="connsiteY95" fmla="*/ 16698 h 60610"/>
                  <a:gd name="connsiteX96" fmla="*/ 242258 w 505519"/>
                  <a:gd name="connsiteY96" fmla="*/ 29426 h 60610"/>
                  <a:gd name="connsiteX97" fmla="*/ 232574 w 505519"/>
                  <a:gd name="connsiteY97" fmla="*/ 43123 h 60610"/>
                  <a:gd name="connsiteX98" fmla="*/ 225262 w 505519"/>
                  <a:gd name="connsiteY98" fmla="*/ 42347 h 60610"/>
                  <a:gd name="connsiteX99" fmla="*/ 225262 w 505519"/>
                  <a:gd name="connsiteY99" fmla="*/ 19578 h 60610"/>
                  <a:gd name="connsiteX100" fmla="*/ 234693 w 505519"/>
                  <a:gd name="connsiteY100" fmla="*/ 16698 h 60610"/>
                  <a:gd name="connsiteX101" fmla="*/ 265073 w 505519"/>
                  <a:gd name="connsiteY101" fmla="*/ 43049 h 60610"/>
                  <a:gd name="connsiteX102" fmla="*/ 256448 w 505519"/>
                  <a:gd name="connsiteY102" fmla="*/ 31470 h 60610"/>
                  <a:gd name="connsiteX103" fmla="*/ 277547 w 505519"/>
                  <a:gd name="connsiteY103" fmla="*/ 31470 h 60610"/>
                  <a:gd name="connsiteX104" fmla="*/ 277666 w 505519"/>
                  <a:gd name="connsiteY104" fmla="*/ 28411 h 60610"/>
                  <a:gd name="connsiteX105" fmla="*/ 265446 w 505519"/>
                  <a:gd name="connsiteY105" fmla="*/ 13251 h 60610"/>
                  <a:gd name="connsiteX106" fmla="*/ 252673 w 505519"/>
                  <a:gd name="connsiteY106" fmla="*/ 30008 h 60610"/>
                  <a:gd name="connsiteX107" fmla="*/ 264700 w 505519"/>
                  <a:gd name="connsiteY107" fmla="*/ 46421 h 60610"/>
                  <a:gd name="connsiteX108" fmla="*/ 276547 w 505519"/>
                  <a:gd name="connsiteY108" fmla="*/ 45526 h 60610"/>
                  <a:gd name="connsiteX109" fmla="*/ 276428 w 505519"/>
                  <a:gd name="connsiteY109" fmla="*/ 42407 h 60610"/>
                  <a:gd name="connsiteX110" fmla="*/ 265073 w 505519"/>
                  <a:gd name="connsiteY110" fmla="*/ 42974 h 60610"/>
                  <a:gd name="connsiteX111" fmla="*/ 256448 w 505519"/>
                  <a:gd name="connsiteY111" fmla="*/ 28277 h 60610"/>
                  <a:gd name="connsiteX112" fmla="*/ 265401 w 505519"/>
                  <a:gd name="connsiteY112" fmla="*/ 16578 h 60610"/>
                  <a:gd name="connsiteX113" fmla="*/ 273906 w 505519"/>
                  <a:gd name="connsiteY113" fmla="*/ 28277 h 60610"/>
                  <a:gd name="connsiteX114" fmla="*/ 306628 w 505519"/>
                  <a:gd name="connsiteY114" fmla="*/ 23412 h 60610"/>
                  <a:gd name="connsiteX115" fmla="*/ 297019 w 505519"/>
                  <a:gd name="connsiteY115" fmla="*/ 13251 h 60610"/>
                  <a:gd name="connsiteX116" fmla="*/ 284993 w 505519"/>
                  <a:gd name="connsiteY116" fmla="*/ 14594 h 60610"/>
                  <a:gd name="connsiteX117" fmla="*/ 285172 w 505519"/>
                  <a:gd name="connsiteY117" fmla="*/ 17668 h 60610"/>
                  <a:gd name="connsiteX118" fmla="*/ 296900 w 505519"/>
                  <a:gd name="connsiteY118" fmla="*/ 16698 h 60610"/>
                  <a:gd name="connsiteX119" fmla="*/ 302973 w 505519"/>
                  <a:gd name="connsiteY119" fmla="*/ 23412 h 60610"/>
                  <a:gd name="connsiteX120" fmla="*/ 302973 w 505519"/>
                  <a:gd name="connsiteY120" fmla="*/ 26397 h 60610"/>
                  <a:gd name="connsiteX121" fmla="*/ 292423 w 505519"/>
                  <a:gd name="connsiteY121" fmla="*/ 27486 h 60610"/>
                  <a:gd name="connsiteX122" fmla="*/ 283321 w 505519"/>
                  <a:gd name="connsiteY122" fmla="*/ 36827 h 60610"/>
                  <a:gd name="connsiteX123" fmla="*/ 291812 w 505519"/>
                  <a:gd name="connsiteY123" fmla="*/ 46466 h 60610"/>
                  <a:gd name="connsiteX124" fmla="*/ 303465 w 505519"/>
                  <a:gd name="connsiteY124" fmla="*/ 43855 h 60610"/>
                  <a:gd name="connsiteX125" fmla="*/ 310478 w 505519"/>
                  <a:gd name="connsiteY125" fmla="*/ 46406 h 60610"/>
                  <a:gd name="connsiteX126" fmla="*/ 310657 w 505519"/>
                  <a:gd name="connsiteY126" fmla="*/ 43347 h 60610"/>
                  <a:gd name="connsiteX127" fmla="*/ 306628 w 505519"/>
                  <a:gd name="connsiteY127" fmla="*/ 40527 h 60610"/>
                  <a:gd name="connsiteX128" fmla="*/ 306628 w 505519"/>
                  <a:gd name="connsiteY128" fmla="*/ 23412 h 60610"/>
                  <a:gd name="connsiteX129" fmla="*/ 302973 w 505519"/>
                  <a:gd name="connsiteY129" fmla="*/ 29381 h 60610"/>
                  <a:gd name="connsiteX130" fmla="*/ 302973 w 505519"/>
                  <a:gd name="connsiteY130" fmla="*/ 40960 h 60610"/>
                  <a:gd name="connsiteX131" fmla="*/ 292304 w 505519"/>
                  <a:gd name="connsiteY131" fmla="*/ 43198 h 60610"/>
                  <a:gd name="connsiteX132" fmla="*/ 287156 w 505519"/>
                  <a:gd name="connsiteY132" fmla="*/ 36737 h 60610"/>
                  <a:gd name="connsiteX133" fmla="*/ 292856 w 505519"/>
                  <a:gd name="connsiteY133" fmla="*/ 30470 h 60610"/>
                  <a:gd name="connsiteX134" fmla="*/ 302973 w 505519"/>
                  <a:gd name="connsiteY134" fmla="*/ 29381 h 60610"/>
                  <a:gd name="connsiteX135" fmla="*/ 319893 w 505519"/>
                  <a:gd name="connsiteY135" fmla="*/ 45794 h 60610"/>
                  <a:gd name="connsiteX136" fmla="*/ 319893 w 505519"/>
                  <a:gd name="connsiteY136" fmla="*/ 19384 h 60610"/>
                  <a:gd name="connsiteX137" fmla="*/ 329458 w 505519"/>
                  <a:gd name="connsiteY137" fmla="*/ 16698 h 60610"/>
                  <a:gd name="connsiteX138" fmla="*/ 336650 w 505519"/>
                  <a:gd name="connsiteY138" fmla="*/ 29232 h 60610"/>
                  <a:gd name="connsiteX139" fmla="*/ 336650 w 505519"/>
                  <a:gd name="connsiteY139" fmla="*/ 45899 h 60610"/>
                  <a:gd name="connsiteX140" fmla="*/ 340366 w 505519"/>
                  <a:gd name="connsiteY140" fmla="*/ 45899 h 60610"/>
                  <a:gd name="connsiteX141" fmla="*/ 340366 w 505519"/>
                  <a:gd name="connsiteY141" fmla="*/ 29038 h 60610"/>
                  <a:gd name="connsiteX142" fmla="*/ 330010 w 505519"/>
                  <a:gd name="connsiteY142" fmla="*/ 13251 h 60610"/>
                  <a:gd name="connsiteX143" fmla="*/ 319893 w 505519"/>
                  <a:gd name="connsiteY143" fmla="*/ 16235 h 60610"/>
                  <a:gd name="connsiteX144" fmla="*/ 319893 w 505519"/>
                  <a:gd name="connsiteY144" fmla="*/ 13878 h 60610"/>
                  <a:gd name="connsiteX145" fmla="*/ 316253 w 505519"/>
                  <a:gd name="connsiteY145" fmla="*/ 13878 h 60610"/>
                  <a:gd name="connsiteX146" fmla="*/ 316253 w 505519"/>
                  <a:gd name="connsiteY146" fmla="*/ 45899 h 60610"/>
                  <a:gd name="connsiteX147" fmla="*/ 367224 w 505519"/>
                  <a:gd name="connsiteY147" fmla="*/ 32768 h 60610"/>
                  <a:gd name="connsiteX148" fmla="*/ 367224 w 505519"/>
                  <a:gd name="connsiteY148" fmla="*/ 1433 h 60610"/>
                  <a:gd name="connsiteX149" fmla="*/ 363449 w 505519"/>
                  <a:gd name="connsiteY149" fmla="*/ 1433 h 60610"/>
                  <a:gd name="connsiteX150" fmla="*/ 363449 w 505519"/>
                  <a:gd name="connsiteY150" fmla="*/ 32768 h 60610"/>
                  <a:gd name="connsiteX151" fmla="*/ 377952 w 505519"/>
                  <a:gd name="connsiteY151" fmla="*/ 46436 h 60610"/>
                  <a:gd name="connsiteX152" fmla="*/ 392963 w 505519"/>
                  <a:gd name="connsiteY152" fmla="*/ 32768 h 60610"/>
                  <a:gd name="connsiteX153" fmla="*/ 392963 w 505519"/>
                  <a:gd name="connsiteY153" fmla="*/ 1433 h 60610"/>
                  <a:gd name="connsiteX154" fmla="*/ 389128 w 505519"/>
                  <a:gd name="connsiteY154" fmla="*/ 1433 h 60610"/>
                  <a:gd name="connsiteX155" fmla="*/ 389128 w 505519"/>
                  <a:gd name="connsiteY155" fmla="*/ 32768 h 60610"/>
                  <a:gd name="connsiteX156" fmla="*/ 377952 w 505519"/>
                  <a:gd name="connsiteY156" fmla="*/ 42870 h 60610"/>
                  <a:gd name="connsiteX157" fmla="*/ 367224 w 505519"/>
                  <a:gd name="connsiteY157" fmla="*/ 32768 h 60610"/>
                  <a:gd name="connsiteX158" fmla="*/ 406407 w 505519"/>
                  <a:gd name="connsiteY158" fmla="*/ 45899 h 60610"/>
                  <a:gd name="connsiteX159" fmla="*/ 406407 w 505519"/>
                  <a:gd name="connsiteY159" fmla="*/ 19384 h 60610"/>
                  <a:gd name="connsiteX160" fmla="*/ 415957 w 505519"/>
                  <a:gd name="connsiteY160" fmla="*/ 16698 h 60610"/>
                  <a:gd name="connsiteX161" fmla="*/ 423164 w 505519"/>
                  <a:gd name="connsiteY161" fmla="*/ 29232 h 60610"/>
                  <a:gd name="connsiteX162" fmla="*/ 423164 w 505519"/>
                  <a:gd name="connsiteY162" fmla="*/ 45899 h 60610"/>
                  <a:gd name="connsiteX163" fmla="*/ 426879 w 505519"/>
                  <a:gd name="connsiteY163" fmla="*/ 45899 h 60610"/>
                  <a:gd name="connsiteX164" fmla="*/ 426879 w 505519"/>
                  <a:gd name="connsiteY164" fmla="*/ 29038 h 60610"/>
                  <a:gd name="connsiteX165" fmla="*/ 416524 w 505519"/>
                  <a:gd name="connsiteY165" fmla="*/ 13251 h 60610"/>
                  <a:gd name="connsiteX166" fmla="*/ 406407 w 505519"/>
                  <a:gd name="connsiteY166" fmla="*/ 16235 h 60610"/>
                  <a:gd name="connsiteX167" fmla="*/ 406407 w 505519"/>
                  <a:gd name="connsiteY167" fmla="*/ 13878 h 60610"/>
                  <a:gd name="connsiteX168" fmla="*/ 402752 w 505519"/>
                  <a:gd name="connsiteY168" fmla="*/ 13878 h 60610"/>
                  <a:gd name="connsiteX169" fmla="*/ 402752 w 505519"/>
                  <a:gd name="connsiteY169" fmla="*/ 45899 h 60610"/>
                  <a:gd name="connsiteX170" fmla="*/ 435817 w 505519"/>
                  <a:gd name="connsiteY170" fmla="*/ 45899 h 60610"/>
                  <a:gd name="connsiteX171" fmla="*/ 439458 w 505519"/>
                  <a:gd name="connsiteY171" fmla="*/ 45899 h 60610"/>
                  <a:gd name="connsiteX172" fmla="*/ 439458 w 505519"/>
                  <a:gd name="connsiteY172" fmla="*/ 13893 h 60610"/>
                  <a:gd name="connsiteX173" fmla="*/ 435817 w 505519"/>
                  <a:gd name="connsiteY173" fmla="*/ 13893 h 60610"/>
                  <a:gd name="connsiteX174" fmla="*/ 435817 w 505519"/>
                  <a:gd name="connsiteY174" fmla="*/ 45899 h 60610"/>
                  <a:gd name="connsiteX175" fmla="*/ 435817 w 505519"/>
                  <a:gd name="connsiteY175" fmla="*/ 5939 h 60610"/>
                  <a:gd name="connsiteX176" fmla="*/ 439458 w 505519"/>
                  <a:gd name="connsiteY176" fmla="*/ 5939 h 60610"/>
                  <a:gd name="connsiteX177" fmla="*/ 439458 w 505519"/>
                  <a:gd name="connsiteY177" fmla="*/ 1135 h 60610"/>
                  <a:gd name="connsiteX178" fmla="*/ 435817 w 505519"/>
                  <a:gd name="connsiteY178" fmla="*/ 1135 h 60610"/>
                  <a:gd name="connsiteX179" fmla="*/ 435817 w 505519"/>
                  <a:gd name="connsiteY179" fmla="*/ 5925 h 60610"/>
                  <a:gd name="connsiteX180" fmla="*/ 460497 w 505519"/>
                  <a:gd name="connsiteY180" fmla="*/ 13296 h 60610"/>
                  <a:gd name="connsiteX181" fmla="*/ 447471 w 505519"/>
                  <a:gd name="connsiteY181" fmla="*/ 29470 h 60610"/>
                  <a:gd name="connsiteX182" fmla="*/ 460497 w 505519"/>
                  <a:gd name="connsiteY182" fmla="*/ 46540 h 60610"/>
                  <a:gd name="connsiteX183" fmla="*/ 473434 w 505519"/>
                  <a:gd name="connsiteY183" fmla="*/ 29485 h 60610"/>
                  <a:gd name="connsiteX184" fmla="*/ 460482 w 505519"/>
                  <a:gd name="connsiteY184" fmla="*/ 13311 h 60610"/>
                  <a:gd name="connsiteX185" fmla="*/ 460497 w 505519"/>
                  <a:gd name="connsiteY185" fmla="*/ 43138 h 60610"/>
                  <a:gd name="connsiteX186" fmla="*/ 451306 w 505519"/>
                  <a:gd name="connsiteY186" fmla="*/ 29441 h 60610"/>
                  <a:gd name="connsiteX187" fmla="*/ 460497 w 505519"/>
                  <a:gd name="connsiteY187" fmla="*/ 16653 h 60610"/>
                  <a:gd name="connsiteX188" fmla="*/ 469674 w 505519"/>
                  <a:gd name="connsiteY188" fmla="*/ 29441 h 60610"/>
                  <a:gd name="connsiteX189" fmla="*/ 460497 w 505519"/>
                  <a:gd name="connsiteY189" fmla="*/ 43138 h 60610"/>
                  <a:gd name="connsiteX190" fmla="*/ 485117 w 505519"/>
                  <a:gd name="connsiteY190" fmla="*/ 45869 h 60610"/>
                  <a:gd name="connsiteX191" fmla="*/ 485117 w 505519"/>
                  <a:gd name="connsiteY191" fmla="*/ 19384 h 60610"/>
                  <a:gd name="connsiteX192" fmla="*/ 494667 w 505519"/>
                  <a:gd name="connsiteY192" fmla="*/ 16698 h 60610"/>
                  <a:gd name="connsiteX193" fmla="*/ 501859 w 505519"/>
                  <a:gd name="connsiteY193" fmla="*/ 29232 h 60610"/>
                  <a:gd name="connsiteX194" fmla="*/ 501859 w 505519"/>
                  <a:gd name="connsiteY194" fmla="*/ 45899 h 60610"/>
                  <a:gd name="connsiteX195" fmla="*/ 505574 w 505519"/>
                  <a:gd name="connsiteY195" fmla="*/ 45899 h 60610"/>
                  <a:gd name="connsiteX196" fmla="*/ 505574 w 505519"/>
                  <a:gd name="connsiteY196" fmla="*/ 29038 h 60610"/>
                  <a:gd name="connsiteX197" fmla="*/ 495219 w 505519"/>
                  <a:gd name="connsiteY197" fmla="*/ 13251 h 60610"/>
                  <a:gd name="connsiteX198" fmla="*/ 485117 w 505519"/>
                  <a:gd name="connsiteY198" fmla="*/ 16235 h 60610"/>
                  <a:gd name="connsiteX199" fmla="*/ 485117 w 505519"/>
                  <a:gd name="connsiteY199" fmla="*/ 13878 h 60610"/>
                  <a:gd name="connsiteX200" fmla="*/ 481461 w 505519"/>
                  <a:gd name="connsiteY200" fmla="*/ 13878 h 60610"/>
                  <a:gd name="connsiteX201" fmla="*/ 481461 w 505519"/>
                  <a:gd name="connsiteY201" fmla="*/ 45899 h 60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</a:cxnLst>
                <a:rect l="l" t="t" r="r" b="b"/>
                <a:pathLst>
                  <a:path w="505519" h="60610">
                    <a:moveTo>
                      <a:pt x="18707" y="17280"/>
                    </a:moveTo>
                    <a:lnTo>
                      <a:pt x="18707" y="13893"/>
                    </a:lnTo>
                    <a:lnTo>
                      <a:pt x="8351" y="13893"/>
                    </a:lnTo>
                    <a:lnTo>
                      <a:pt x="8351" y="3850"/>
                    </a:lnTo>
                    <a:lnTo>
                      <a:pt x="4636" y="3850"/>
                    </a:lnTo>
                    <a:lnTo>
                      <a:pt x="4636" y="13893"/>
                    </a:lnTo>
                    <a:lnTo>
                      <a:pt x="55" y="13893"/>
                    </a:lnTo>
                    <a:lnTo>
                      <a:pt x="55" y="17280"/>
                    </a:lnTo>
                    <a:lnTo>
                      <a:pt x="4636" y="17280"/>
                    </a:lnTo>
                    <a:lnTo>
                      <a:pt x="4636" y="34991"/>
                    </a:lnTo>
                    <a:cubicBezTo>
                      <a:pt x="4636" y="44198"/>
                      <a:pt x="6874" y="46555"/>
                      <a:pt x="13007" y="46555"/>
                    </a:cubicBezTo>
                    <a:cubicBezTo>
                      <a:pt x="15106" y="46461"/>
                      <a:pt x="17198" y="46252"/>
                      <a:pt x="19274" y="45929"/>
                    </a:cubicBezTo>
                    <a:lnTo>
                      <a:pt x="19020" y="42676"/>
                    </a:lnTo>
                    <a:cubicBezTo>
                      <a:pt x="19020" y="42676"/>
                      <a:pt x="15051" y="43123"/>
                      <a:pt x="13320" y="43123"/>
                    </a:cubicBezTo>
                    <a:cubicBezTo>
                      <a:pt x="8844" y="43123"/>
                      <a:pt x="8351" y="41064"/>
                      <a:pt x="8351" y="33081"/>
                    </a:cubicBezTo>
                    <a:lnTo>
                      <a:pt x="8351" y="17280"/>
                    </a:lnTo>
                    <a:close/>
                    <a:moveTo>
                      <a:pt x="28197" y="45899"/>
                    </a:moveTo>
                    <a:lnTo>
                      <a:pt x="28197" y="18876"/>
                    </a:lnTo>
                    <a:cubicBezTo>
                      <a:pt x="31219" y="17553"/>
                      <a:pt x="34464" y="16814"/>
                      <a:pt x="37761" y="16698"/>
                    </a:cubicBezTo>
                    <a:cubicBezTo>
                      <a:pt x="43894" y="16698"/>
                      <a:pt x="44894" y="19831"/>
                      <a:pt x="44894" y="29232"/>
                    </a:cubicBezTo>
                    <a:lnTo>
                      <a:pt x="44894" y="45899"/>
                    </a:lnTo>
                    <a:lnTo>
                      <a:pt x="48609" y="45899"/>
                    </a:lnTo>
                    <a:lnTo>
                      <a:pt x="48609" y="29038"/>
                    </a:lnTo>
                    <a:cubicBezTo>
                      <a:pt x="48609" y="17339"/>
                      <a:pt x="46744" y="13251"/>
                      <a:pt x="38254" y="13251"/>
                    </a:cubicBezTo>
                    <a:cubicBezTo>
                      <a:pt x="34774" y="13437"/>
                      <a:pt x="31361" y="14282"/>
                      <a:pt x="28197" y="15743"/>
                    </a:cubicBezTo>
                    <a:lnTo>
                      <a:pt x="28197" y="-357"/>
                    </a:lnTo>
                    <a:lnTo>
                      <a:pt x="24556" y="-357"/>
                    </a:lnTo>
                    <a:lnTo>
                      <a:pt x="24556" y="45899"/>
                    </a:lnTo>
                    <a:close/>
                    <a:moveTo>
                      <a:pt x="68648" y="43094"/>
                    </a:moveTo>
                    <a:cubicBezTo>
                      <a:pt x="62128" y="43094"/>
                      <a:pt x="60024" y="39065"/>
                      <a:pt x="60024" y="31515"/>
                    </a:cubicBezTo>
                    <a:lnTo>
                      <a:pt x="81108" y="31515"/>
                    </a:lnTo>
                    <a:lnTo>
                      <a:pt x="81227" y="28456"/>
                    </a:lnTo>
                    <a:cubicBezTo>
                      <a:pt x="81227" y="17712"/>
                      <a:pt x="77019" y="13296"/>
                      <a:pt x="69021" y="13296"/>
                    </a:cubicBezTo>
                    <a:cubicBezTo>
                      <a:pt x="61441" y="13296"/>
                      <a:pt x="56234" y="17772"/>
                      <a:pt x="56234" y="30052"/>
                    </a:cubicBezTo>
                    <a:cubicBezTo>
                      <a:pt x="56234" y="40736"/>
                      <a:pt x="59024" y="46466"/>
                      <a:pt x="68275" y="46466"/>
                    </a:cubicBezTo>
                    <a:cubicBezTo>
                      <a:pt x="72232" y="46368"/>
                      <a:pt x="76181" y="46069"/>
                      <a:pt x="80108" y="45570"/>
                    </a:cubicBezTo>
                    <a:lnTo>
                      <a:pt x="79989" y="42452"/>
                    </a:lnTo>
                    <a:cubicBezTo>
                      <a:pt x="79989" y="42452"/>
                      <a:pt x="73170" y="43019"/>
                      <a:pt x="68648" y="43019"/>
                    </a:cubicBezTo>
                    <a:close/>
                    <a:moveTo>
                      <a:pt x="60024" y="28321"/>
                    </a:moveTo>
                    <a:cubicBezTo>
                      <a:pt x="60024" y="19816"/>
                      <a:pt x="63366" y="16623"/>
                      <a:pt x="68977" y="16623"/>
                    </a:cubicBezTo>
                    <a:cubicBezTo>
                      <a:pt x="74587" y="16623"/>
                      <a:pt x="77467" y="19607"/>
                      <a:pt x="77467" y="28321"/>
                    </a:cubicBezTo>
                    <a:close/>
                    <a:moveTo>
                      <a:pt x="103296" y="45899"/>
                    </a:moveTo>
                    <a:lnTo>
                      <a:pt x="129154" y="45899"/>
                    </a:lnTo>
                    <a:lnTo>
                      <a:pt x="129154" y="42392"/>
                    </a:lnTo>
                    <a:lnTo>
                      <a:pt x="107086" y="42392"/>
                    </a:lnTo>
                    <a:lnTo>
                      <a:pt x="107086" y="25009"/>
                    </a:lnTo>
                    <a:lnTo>
                      <a:pt x="125379" y="25009"/>
                    </a:lnTo>
                    <a:lnTo>
                      <a:pt x="125379" y="21502"/>
                    </a:lnTo>
                    <a:lnTo>
                      <a:pt x="107086" y="21502"/>
                    </a:lnTo>
                    <a:lnTo>
                      <a:pt x="107086" y="4999"/>
                    </a:lnTo>
                    <a:lnTo>
                      <a:pt x="129110" y="4999"/>
                    </a:lnTo>
                    <a:lnTo>
                      <a:pt x="129110" y="1433"/>
                    </a:lnTo>
                    <a:lnTo>
                      <a:pt x="103251" y="1433"/>
                    </a:lnTo>
                    <a:lnTo>
                      <a:pt x="103251" y="45899"/>
                    </a:lnTo>
                    <a:close/>
                    <a:moveTo>
                      <a:pt x="155774" y="13937"/>
                    </a:moveTo>
                    <a:lnTo>
                      <a:pt x="155774" y="40408"/>
                    </a:lnTo>
                    <a:cubicBezTo>
                      <a:pt x="153005" y="42058"/>
                      <a:pt x="149864" y="42981"/>
                      <a:pt x="146642" y="43094"/>
                    </a:cubicBezTo>
                    <a:cubicBezTo>
                      <a:pt x="140435" y="43094"/>
                      <a:pt x="139510" y="40109"/>
                      <a:pt x="139510" y="30560"/>
                    </a:cubicBezTo>
                    <a:lnTo>
                      <a:pt x="139510" y="13893"/>
                    </a:lnTo>
                    <a:lnTo>
                      <a:pt x="135854" y="13893"/>
                    </a:lnTo>
                    <a:lnTo>
                      <a:pt x="135854" y="30589"/>
                    </a:lnTo>
                    <a:cubicBezTo>
                      <a:pt x="135854" y="42526"/>
                      <a:pt x="137585" y="46496"/>
                      <a:pt x="146209" y="46496"/>
                    </a:cubicBezTo>
                    <a:cubicBezTo>
                      <a:pt x="149591" y="46285"/>
                      <a:pt x="152872" y="45261"/>
                      <a:pt x="155774" y="43511"/>
                    </a:cubicBezTo>
                    <a:lnTo>
                      <a:pt x="155774" y="45899"/>
                    </a:lnTo>
                    <a:lnTo>
                      <a:pt x="159415" y="45899"/>
                    </a:lnTo>
                    <a:lnTo>
                      <a:pt x="159415" y="13893"/>
                    </a:lnTo>
                    <a:close/>
                    <a:moveTo>
                      <a:pt x="168681" y="45899"/>
                    </a:moveTo>
                    <a:lnTo>
                      <a:pt x="172337" y="45899"/>
                    </a:lnTo>
                    <a:lnTo>
                      <a:pt x="172337" y="21890"/>
                    </a:lnTo>
                    <a:cubicBezTo>
                      <a:pt x="175994" y="19731"/>
                      <a:pt x="179944" y="18113"/>
                      <a:pt x="184065" y="17086"/>
                    </a:cubicBezTo>
                    <a:lnTo>
                      <a:pt x="184065" y="13251"/>
                    </a:lnTo>
                    <a:cubicBezTo>
                      <a:pt x="179849" y="14210"/>
                      <a:pt x="175864" y="15989"/>
                      <a:pt x="172337" y="18488"/>
                    </a:cubicBezTo>
                    <a:lnTo>
                      <a:pt x="172337" y="13893"/>
                    </a:lnTo>
                    <a:lnTo>
                      <a:pt x="168681" y="13893"/>
                    </a:lnTo>
                    <a:lnTo>
                      <a:pt x="168681" y="45899"/>
                    </a:lnTo>
                    <a:close/>
                    <a:moveTo>
                      <a:pt x="200627" y="13296"/>
                    </a:moveTo>
                    <a:cubicBezTo>
                      <a:pt x="191003" y="13296"/>
                      <a:pt x="187601" y="18160"/>
                      <a:pt x="187601" y="29470"/>
                    </a:cubicBezTo>
                    <a:cubicBezTo>
                      <a:pt x="187601" y="41557"/>
                      <a:pt x="190197" y="46540"/>
                      <a:pt x="200627" y="46540"/>
                    </a:cubicBezTo>
                    <a:cubicBezTo>
                      <a:pt x="211057" y="46540"/>
                      <a:pt x="213579" y="41557"/>
                      <a:pt x="213579" y="29470"/>
                    </a:cubicBezTo>
                    <a:cubicBezTo>
                      <a:pt x="213579" y="18160"/>
                      <a:pt x="210177" y="13296"/>
                      <a:pt x="200627" y="13296"/>
                    </a:cubicBezTo>
                    <a:close/>
                    <a:moveTo>
                      <a:pt x="200627" y="43138"/>
                    </a:moveTo>
                    <a:cubicBezTo>
                      <a:pt x="192555" y="43138"/>
                      <a:pt x="191436" y="39229"/>
                      <a:pt x="191436" y="29441"/>
                    </a:cubicBezTo>
                    <a:cubicBezTo>
                      <a:pt x="191436" y="19652"/>
                      <a:pt x="193495" y="16653"/>
                      <a:pt x="200627" y="16653"/>
                    </a:cubicBezTo>
                    <a:cubicBezTo>
                      <a:pt x="207760" y="16653"/>
                      <a:pt x="209804" y="19846"/>
                      <a:pt x="209804" y="29441"/>
                    </a:cubicBezTo>
                    <a:cubicBezTo>
                      <a:pt x="209804" y="39035"/>
                      <a:pt x="208625" y="43138"/>
                      <a:pt x="200627" y="43138"/>
                    </a:cubicBezTo>
                    <a:close/>
                    <a:moveTo>
                      <a:pt x="221592" y="60253"/>
                    </a:moveTo>
                    <a:lnTo>
                      <a:pt x="225248" y="60253"/>
                    </a:lnTo>
                    <a:lnTo>
                      <a:pt x="225248" y="45690"/>
                    </a:lnTo>
                    <a:cubicBezTo>
                      <a:pt x="227702" y="46207"/>
                      <a:pt x="230200" y="46482"/>
                      <a:pt x="232708" y="46510"/>
                    </a:cubicBezTo>
                    <a:cubicBezTo>
                      <a:pt x="242318" y="46511"/>
                      <a:pt x="246137" y="41795"/>
                      <a:pt x="246137" y="29441"/>
                    </a:cubicBezTo>
                    <a:cubicBezTo>
                      <a:pt x="246137" y="18309"/>
                      <a:pt x="242855" y="13266"/>
                      <a:pt x="235111" y="13266"/>
                    </a:cubicBezTo>
                    <a:cubicBezTo>
                      <a:pt x="231640" y="13471"/>
                      <a:pt x="228273" y="14526"/>
                      <a:pt x="225307" y="16340"/>
                    </a:cubicBezTo>
                    <a:lnTo>
                      <a:pt x="225307" y="13907"/>
                    </a:lnTo>
                    <a:lnTo>
                      <a:pt x="221652" y="13907"/>
                    </a:lnTo>
                    <a:lnTo>
                      <a:pt x="221652" y="60253"/>
                    </a:lnTo>
                    <a:close/>
                    <a:moveTo>
                      <a:pt x="234693" y="16698"/>
                    </a:moveTo>
                    <a:cubicBezTo>
                      <a:pt x="239527" y="16698"/>
                      <a:pt x="242258" y="20085"/>
                      <a:pt x="242258" y="29426"/>
                    </a:cubicBezTo>
                    <a:cubicBezTo>
                      <a:pt x="242258" y="39274"/>
                      <a:pt x="239781" y="43123"/>
                      <a:pt x="232574" y="43123"/>
                    </a:cubicBezTo>
                    <a:cubicBezTo>
                      <a:pt x="230119" y="43070"/>
                      <a:pt x="227674" y="42810"/>
                      <a:pt x="225262" y="42347"/>
                    </a:cubicBezTo>
                    <a:lnTo>
                      <a:pt x="225262" y="19578"/>
                    </a:lnTo>
                    <a:cubicBezTo>
                      <a:pt x="228139" y="17898"/>
                      <a:pt x="231368" y="16912"/>
                      <a:pt x="234693" y="16698"/>
                    </a:cubicBezTo>
                    <a:close/>
                    <a:moveTo>
                      <a:pt x="265073" y="43049"/>
                    </a:moveTo>
                    <a:cubicBezTo>
                      <a:pt x="258567" y="43049"/>
                      <a:pt x="256448" y="39020"/>
                      <a:pt x="256448" y="31470"/>
                    </a:cubicBezTo>
                    <a:lnTo>
                      <a:pt x="277547" y="31470"/>
                    </a:lnTo>
                    <a:lnTo>
                      <a:pt x="277666" y="28411"/>
                    </a:lnTo>
                    <a:cubicBezTo>
                      <a:pt x="277666" y="17668"/>
                      <a:pt x="273458" y="13251"/>
                      <a:pt x="265446" y="13251"/>
                    </a:cubicBezTo>
                    <a:cubicBezTo>
                      <a:pt x="257881" y="13251"/>
                      <a:pt x="252673" y="17727"/>
                      <a:pt x="252673" y="30008"/>
                    </a:cubicBezTo>
                    <a:cubicBezTo>
                      <a:pt x="252673" y="40691"/>
                      <a:pt x="255463" y="46421"/>
                      <a:pt x="264700" y="46421"/>
                    </a:cubicBezTo>
                    <a:cubicBezTo>
                      <a:pt x="268661" y="46324"/>
                      <a:pt x="272616" y="46025"/>
                      <a:pt x="276547" y="45526"/>
                    </a:cubicBezTo>
                    <a:lnTo>
                      <a:pt x="276428" y="42407"/>
                    </a:lnTo>
                    <a:cubicBezTo>
                      <a:pt x="276428" y="42407"/>
                      <a:pt x="269609" y="42974"/>
                      <a:pt x="265073" y="42974"/>
                    </a:cubicBezTo>
                    <a:close/>
                    <a:moveTo>
                      <a:pt x="256448" y="28277"/>
                    </a:moveTo>
                    <a:cubicBezTo>
                      <a:pt x="256448" y="19772"/>
                      <a:pt x="259805" y="16578"/>
                      <a:pt x="265401" y="16578"/>
                    </a:cubicBezTo>
                    <a:cubicBezTo>
                      <a:pt x="270996" y="16578"/>
                      <a:pt x="273906" y="19563"/>
                      <a:pt x="273906" y="28277"/>
                    </a:cubicBezTo>
                    <a:close/>
                    <a:moveTo>
                      <a:pt x="306628" y="23412"/>
                    </a:moveTo>
                    <a:cubicBezTo>
                      <a:pt x="306628" y="16638"/>
                      <a:pt x="303778" y="13251"/>
                      <a:pt x="297019" y="13251"/>
                    </a:cubicBezTo>
                    <a:cubicBezTo>
                      <a:pt x="292981" y="13378"/>
                      <a:pt x="288959" y="13827"/>
                      <a:pt x="284993" y="14594"/>
                    </a:cubicBezTo>
                    <a:lnTo>
                      <a:pt x="285172" y="17668"/>
                    </a:lnTo>
                    <a:cubicBezTo>
                      <a:pt x="289062" y="17145"/>
                      <a:pt x="292976" y="16821"/>
                      <a:pt x="296900" y="16698"/>
                    </a:cubicBezTo>
                    <a:cubicBezTo>
                      <a:pt x="300869" y="16698"/>
                      <a:pt x="302973" y="18563"/>
                      <a:pt x="302973" y="23412"/>
                    </a:cubicBezTo>
                    <a:lnTo>
                      <a:pt x="302973" y="26397"/>
                    </a:lnTo>
                    <a:lnTo>
                      <a:pt x="292423" y="27486"/>
                    </a:lnTo>
                    <a:cubicBezTo>
                      <a:pt x="286156" y="28127"/>
                      <a:pt x="283321" y="30933"/>
                      <a:pt x="283321" y="36827"/>
                    </a:cubicBezTo>
                    <a:cubicBezTo>
                      <a:pt x="283321" y="43213"/>
                      <a:pt x="286306" y="46466"/>
                      <a:pt x="291812" y="46466"/>
                    </a:cubicBezTo>
                    <a:cubicBezTo>
                      <a:pt x="295823" y="46315"/>
                      <a:pt x="299773" y="45430"/>
                      <a:pt x="303465" y="43855"/>
                    </a:cubicBezTo>
                    <a:cubicBezTo>
                      <a:pt x="305136" y="45764"/>
                      <a:pt x="307434" y="46406"/>
                      <a:pt x="310478" y="46406"/>
                    </a:cubicBezTo>
                    <a:lnTo>
                      <a:pt x="310657" y="43347"/>
                    </a:lnTo>
                    <a:cubicBezTo>
                      <a:pt x="308613" y="43094"/>
                      <a:pt x="306807" y="42452"/>
                      <a:pt x="306628" y="40527"/>
                    </a:cubicBezTo>
                    <a:lnTo>
                      <a:pt x="306628" y="23412"/>
                    </a:lnTo>
                    <a:close/>
                    <a:moveTo>
                      <a:pt x="302973" y="29381"/>
                    </a:moveTo>
                    <a:lnTo>
                      <a:pt x="302973" y="40960"/>
                    </a:lnTo>
                    <a:cubicBezTo>
                      <a:pt x="299559" y="42271"/>
                      <a:pt x="295957" y="43027"/>
                      <a:pt x="292304" y="43198"/>
                    </a:cubicBezTo>
                    <a:cubicBezTo>
                      <a:pt x="288887" y="43198"/>
                      <a:pt x="287156" y="40840"/>
                      <a:pt x="287156" y="36737"/>
                    </a:cubicBezTo>
                    <a:cubicBezTo>
                      <a:pt x="287156" y="32902"/>
                      <a:pt x="288648" y="30858"/>
                      <a:pt x="292856" y="30470"/>
                    </a:cubicBezTo>
                    <a:lnTo>
                      <a:pt x="302973" y="29381"/>
                    </a:lnTo>
                    <a:close/>
                    <a:moveTo>
                      <a:pt x="319893" y="45794"/>
                    </a:moveTo>
                    <a:lnTo>
                      <a:pt x="319893" y="19384"/>
                    </a:lnTo>
                    <a:cubicBezTo>
                      <a:pt x="322840" y="17783"/>
                      <a:pt x="326109" y="16865"/>
                      <a:pt x="329458" y="16698"/>
                    </a:cubicBezTo>
                    <a:cubicBezTo>
                      <a:pt x="335665" y="16698"/>
                      <a:pt x="336650" y="19831"/>
                      <a:pt x="336650" y="29232"/>
                    </a:cubicBezTo>
                    <a:lnTo>
                      <a:pt x="336650" y="45899"/>
                    </a:lnTo>
                    <a:lnTo>
                      <a:pt x="340366" y="45899"/>
                    </a:lnTo>
                    <a:lnTo>
                      <a:pt x="340366" y="29038"/>
                    </a:lnTo>
                    <a:cubicBezTo>
                      <a:pt x="340366" y="17339"/>
                      <a:pt x="338515" y="13251"/>
                      <a:pt x="330010" y="13251"/>
                    </a:cubicBezTo>
                    <a:cubicBezTo>
                      <a:pt x="326459" y="13484"/>
                      <a:pt x="323003" y="14504"/>
                      <a:pt x="319893" y="16235"/>
                    </a:cubicBezTo>
                    <a:lnTo>
                      <a:pt x="319893" y="13878"/>
                    </a:lnTo>
                    <a:lnTo>
                      <a:pt x="316253" y="13878"/>
                    </a:lnTo>
                    <a:lnTo>
                      <a:pt x="316253" y="45899"/>
                    </a:lnTo>
                    <a:close/>
                    <a:moveTo>
                      <a:pt x="367224" y="32768"/>
                    </a:moveTo>
                    <a:lnTo>
                      <a:pt x="367224" y="1433"/>
                    </a:lnTo>
                    <a:lnTo>
                      <a:pt x="363449" y="1433"/>
                    </a:lnTo>
                    <a:lnTo>
                      <a:pt x="363449" y="32768"/>
                    </a:lnTo>
                    <a:cubicBezTo>
                      <a:pt x="363449" y="42676"/>
                      <a:pt x="368835" y="46436"/>
                      <a:pt x="377952" y="46436"/>
                    </a:cubicBezTo>
                    <a:cubicBezTo>
                      <a:pt x="387577" y="46436"/>
                      <a:pt x="392963" y="42676"/>
                      <a:pt x="392963" y="32768"/>
                    </a:cubicBezTo>
                    <a:lnTo>
                      <a:pt x="392963" y="1433"/>
                    </a:lnTo>
                    <a:lnTo>
                      <a:pt x="389128" y="1433"/>
                    </a:lnTo>
                    <a:lnTo>
                      <a:pt x="389128" y="32768"/>
                    </a:lnTo>
                    <a:cubicBezTo>
                      <a:pt x="389128" y="40229"/>
                      <a:pt x="385085" y="42870"/>
                      <a:pt x="377952" y="42870"/>
                    </a:cubicBezTo>
                    <a:cubicBezTo>
                      <a:pt x="371253" y="42870"/>
                      <a:pt x="367224" y="40109"/>
                      <a:pt x="367224" y="32768"/>
                    </a:cubicBezTo>
                    <a:close/>
                    <a:moveTo>
                      <a:pt x="406407" y="45899"/>
                    </a:moveTo>
                    <a:lnTo>
                      <a:pt x="406407" y="19384"/>
                    </a:lnTo>
                    <a:cubicBezTo>
                      <a:pt x="409348" y="17782"/>
                      <a:pt x="412612" y="16864"/>
                      <a:pt x="415957" y="16698"/>
                    </a:cubicBezTo>
                    <a:cubicBezTo>
                      <a:pt x="422164" y="16698"/>
                      <a:pt x="423164" y="19831"/>
                      <a:pt x="423164" y="29232"/>
                    </a:cubicBezTo>
                    <a:lnTo>
                      <a:pt x="423164" y="45899"/>
                    </a:lnTo>
                    <a:lnTo>
                      <a:pt x="426879" y="45899"/>
                    </a:lnTo>
                    <a:lnTo>
                      <a:pt x="426879" y="29038"/>
                    </a:lnTo>
                    <a:cubicBezTo>
                      <a:pt x="426879" y="17339"/>
                      <a:pt x="425014" y="13251"/>
                      <a:pt x="416524" y="13251"/>
                    </a:cubicBezTo>
                    <a:cubicBezTo>
                      <a:pt x="412971" y="13479"/>
                      <a:pt x="409515" y="14499"/>
                      <a:pt x="406407" y="16235"/>
                    </a:cubicBezTo>
                    <a:lnTo>
                      <a:pt x="406407" y="13878"/>
                    </a:lnTo>
                    <a:lnTo>
                      <a:pt x="402752" y="13878"/>
                    </a:lnTo>
                    <a:lnTo>
                      <a:pt x="402752" y="45899"/>
                    </a:lnTo>
                    <a:close/>
                    <a:moveTo>
                      <a:pt x="435817" y="45899"/>
                    </a:moveTo>
                    <a:lnTo>
                      <a:pt x="439458" y="45899"/>
                    </a:lnTo>
                    <a:lnTo>
                      <a:pt x="439458" y="13893"/>
                    </a:lnTo>
                    <a:lnTo>
                      <a:pt x="435817" y="13893"/>
                    </a:lnTo>
                    <a:lnTo>
                      <a:pt x="435817" y="45899"/>
                    </a:lnTo>
                    <a:close/>
                    <a:moveTo>
                      <a:pt x="435817" y="5939"/>
                    </a:moveTo>
                    <a:lnTo>
                      <a:pt x="439458" y="5939"/>
                    </a:lnTo>
                    <a:lnTo>
                      <a:pt x="439458" y="1135"/>
                    </a:lnTo>
                    <a:lnTo>
                      <a:pt x="435817" y="1135"/>
                    </a:lnTo>
                    <a:lnTo>
                      <a:pt x="435817" y="5925"/>
                    </a:lnTo>
                    <a:close/>
                    <a:moveTo>
                      <a:pt x="460497" y="13296"/>
                    </a:moveTo>
                    <a:cubicBezTo>
                      <a:pt x="450873" y="13296"/>
                      <a:pt x="447471" y="18160"/>
                      <a:pt x="447471" y="29470"/>
                    </a:cubicBezTo>
                    <a:cubicBezTo>
                      <a:pt x="447471" y="41557"/>
                      <a:pt x="450067" y="46540"/>
                      <a:pt x="460497" y="46540"/>
                    </a:cubicBezTo>
                    <a:cubicBezTo>
                      <a:pt x="470927" y="46540"/>
                      <a:pt x="473434" y="41512"/>
                      <a:pt x="473434" y="29485"/>
                    </a:cubicBezTo>
                    <a:cubicBezTo>
                      <a:pt x="473434" y="18175"/>
                      <a:pt x="470032" y="13311"/>
                      <a:pt x="460482" y="13311"/>
                    </a:cubicBezTo>
                    <a:close/>
                    <a:moveTo>
                      <a:pt x="460497" y="43138"/>
                    </a:moveTo>
                    <a:cubicBezTo>
                      <a:pt x="452425" y="43138"/>
                      <a:pt x="451306" y="39229"/>
                      <a:pt x="451306" y="29441"/>
                    </a:cubicBezTo>
                    <a:cubicBezTo>
                      <a:pt x="451306" y="19652"/>
                      <a:pt x="453350" y="16653"/>
                      <a:pt x="460497" y="16653"/>
                    </a:cubicBezTo>
                    <a:cubicBezTo>
                      <a:pt x="467644" y="16653"/>
                      <a:pt x="469674" y="19846"/>
                      <a:pt x="469674" y="29441"/>
                    </a:cubicBezTo>
                    <a:cubicBezTo>
                      <a:pt x="469674" y="39035"/>
                      <a:pt x="468495" y="43138"/>
                      <a:pt x="460497" y="43138"/>
                    </a:cubicBezTo>
                    <a:close/>
                    <a:moveTo>
                      <a:pt x="485117" y="45869"/>
                    </a:moveTo>
                    <a:lnTo>
                      <a:pt x="485117" y="19384"/>
                    </a:lnTo>
                    <a:cubicBezTo>
                      <a:pt x="488058" y="17782"/>
                      <a:pt x="491322" y="16864"/>
                      <a:pt x="494667" y="16698"/>
                    </a:cubicBezTo>
                    <a:cubicBezTo>
                      <a:pt x="500874" y="16698"/>
                      <a:pt x="501859" y="19831"/>
                      <a:pt x="501859" y="29232"/>
                    </a:cubicBezTo>
                    <a:lnTo>
                      <a:pt x="501859" y="45899"/>
                    </a:lnTo>
                    <a:lnTo>
                      <a:pt x="505574" y="45899"/>
                    </a:lnTo>
                    <a:lnTo>
                      <a:pt x="505574" y="29038"/>
                    </a:lnTo>
                    <a:cubicBezTo>
                      <a:pt x="505574" y="17339"/>
                      <a:pt x="503724" y="13251"/>
                      <a:pt x="495219" y="13251"/>
                    </a:cubicBezTo>
                    <a:cubicBezTo>
                      <a:pt x="491672" y="13481"/>
                      <a:pt x="488220" y="14501"/>
                      <a:pt x="485117" y="16235"/>
                    </a:cubicBezTo>
                    <a:lnTo>
                      <a:pt x="485117" y="13878"/>
                    </a:lnTo>
                    <a:lnTo>
                      <a:pt x="481461" y="13878"/>
                    </a:lnTo>
                    <a:lnTo>
                      <a:pt x="481461" y="45899"/>
                    </a:lnTo>
                    <a:close/>
                  </a:path>
                </a:pathLst>
              </a:custGeom>
              <a:solidFill>
                <a:schemeClr val="tx1"/>
              </a:solidFill>
              <a:ln w="14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2300">
                  <a:solidFill>
                    <a:schemeClr val="bg1"/>
                  </a:solidFill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CCCF6576-397D-40EC-A10B-1FDF54371262}"/>
                  </a:ext>
                </a:extLst>
              </p:cNvPr>
              <p:cNvSpPr/>
              <p:nvPr/>
            </p:nvSpPr>
            <p:spPr>
              <a:xfrm>
                <a:off x="1097492" y="4949561"/>
                <a:ext cx="427508" cy="51090"/>
              </a:xfrm>
              <a:custGeom>
                <a:avLst/>
                <a:gdLst>
                  <a:gd name="connsiteX0" fmla="*/ 13454 w 512293"/>
                  <a:gd name="connsiteY0" fmla="*/ 13878 h 61222"/>
                  <a:gd name="connsiteX1" fmla="*/ 3770 w 512293"/>
                  <a:gd name="connsiteY1" fmla="*/ 16235 h 61222"/>
                  <a:gd name="connsiteX2" fmla="*/ 3771 w 512293"/>
                  <a:gd name="connsiteY2" fmla="*/ 329 h 61222"/>
                  <a:gd name="connsiteX3" fmla="*/ 55 w 512293"/>
                  <a:gd name="connsiteY3" fmla="*/ 329 h 61222"/>
                  <a:gd name="connsiteX4" fmla="*/ 55 w 512293"/>
                  <a:gd name="connsiteY4" fmla="*/ 46481 h 61222"/>
                  <a:gd name="connsiteX5" fmla="*/ 9978 w 512293"/>
                  <a:gd name="connsiteY5" fmla="*/ 47122 h 61222"/>
                  <a:gd name="connsiteX6" fmla="*/ 24481 w 512293"/>
                  <a:gd name="connsiteY6" fmla="*/ 29993 h 61222"/>
                  <a:gd name="connsiteX7" fmla="*/ 13454 w 512293"/>
                  <a:gd name="connsiteY7" fmla="*/ 13878 h 61222"/>
                  <a:gd name="connsiteX8" fmla="*/ 9978 w 512293"/>
                  <a:gd name="connsiteY8" fmla="*/ 43720 h 61222"/>
                  <a:gd name="connsiteX9" fmla="*/ 3771 w 512293"/>
                  <a:gd name="connsiteY9" fmla="*/ 43332 h 61222"/>
                  <a:gd name="connsiteX10" fmla="*/ 3771 w 512293"/>
                  <a:gd name="connsiteY10" fmla="*/ 19503 h 61222"/>
                  <a:gd name="connsiteX11" fmla="*/ 13141 w 512293"/>
                  <a:gd name="connsiteY11" fmla="*/ 17324 h 61222"/>
                  <a:gd name="connsiteX12" fmla="*/ 20602 w 512293"/>
                  <a:gd name="connsiteY12" fmla="*/ 29993 h 61222"/>
                  <a:gd name="connsiteX13" fmla="*/ 9933 w 512293"/>
                  <a:gd name="connsiteY13" fmla="*/ 43675 h 61222"/>
                  <a:gd name="connsiteX14" fmla="*/ 28853 w 512293"/>
                  <a:gd name="connsiteY14" fmla="*/ 14519 h 61222"/>
                  <a:gd name="connsiteX15" fmla="*/ 37970 w 512293"/>
                  <a:gd name="connsiteY15" fmla="*/ 46481 h 61222"/>
                  <a:gd name="connsiteX16" fmla="*/ 42282 w 512293"/>
                  <a:gd name="connsiteY16" fmla="*/ 46481 h 61222"/>
                  <a:gd name="connsiteX17" fmla="*/ 38134 w 512293"/>
                  <a:gd name="connsiteY17" fmla="*/ 60865 h 61222"/>
                  <a:gd name="connsiteX18" fmla="*/ 41850 w 512293"/>
                  <a:gd name="connsiteY18" fmla="*/ 60865 h 61222"/>
                  <a:gd name="connsiteX19" fmla="*/ 55279 w 512293"/>
                  <a:gd name="connsiteY19" fmla="*/ 14519 h 61222"/>
                  <a:gd name="connsiteX20" fmla="*/ 51504 w 512293"/>
                  <a:gd name="connsiteY20" fmla="*/ 14519 h 61222"/>
                  <a:gd name="connsiteX21" fmla="*/ 43193 w 512293"/>
                  <a:gd name="connsiteY21" fmla="*/ 43168 h 61222"/>
                  <a:gd name="connsiteX22" fmla="*/ 40954 w 512293"/>
                  <a:gd name="connsiteY22" fmla="*/ 43168 h 61222"/>
                  <a:gd name="connsiteX23" fmla="*/ 32703 w 512293"/>
                  <a:gd name="connsiteY23" fmla="*/ 14519 h 61222"/>
                  <a:gd name="connsiteX24" fmla="*/ 90807 w 512293"/>
                  <a:gd name="connsiteY24" fmla="*/ 17906 h 61222"/>
                  <a:gd name="connsiteX25" fmla="*/ 90807 w 512293"/>
                  <a:gd name="connsiteY25" fmla="*/ 14519 h 61222"/>
                  <a:gd name="connsiteX26" fmla="*/ 80451 w 512293"/>
                  <a:gd name="connsiteY26" fmla="*/ 14519 h 61222"/>
                  <a:gd name="connsiteX27" fmla="*/ 80451 w 512293"/>
                  <a:gd name="connsiteY27" fmla="*/ 4477 h 61222"/>
                  <a:gd name="connsiteX28" fmla="*/ 76736 w 512293"/>
                  <a:gd name="connsiteY28" fmla="*/ 4477 h 61222"/>
                  <a:gd name="connsiteX29" fmla="*/ 76736 w 512293"/>
                  <a:gd name="connsiteY29" fmla="*/ 14519 h 61222"/>
                  <a:gd name="connsiteX30" fmla="*/ 72125 w 512293"/>
                  <a:gd name="connsiteY30" fmla="*/ 14519 h 61222"/>
                  <a:gd name="connsiteX31" fmla="*/ 72125 w 512293"/>
                  <a:gd name="connsiteY31" fmla="*/ 17906 h 61222"/>
                  <a:gd name="connsiteX32" fmla="*/ 76721 w 512293"/>
                  <a:gd name="connsiteY32" fmla="*/ 17906 h 61222"/>
                  <a:gd name="connsiteX33" fmla="*/ 76721 w 512293"/>
                  <a:gd name="connsiteY33" fmla="*/ 35618 h 61222"/>
                  <a:gd name="connsiteX34" fmla="*/ 85077 w 512293"/>
                  <a:gd name="connsiteY34" fmla="*/ 47182 h 61222"/>
                  <a:gd name="connsiteX35" fmla="*/ 91344 w 512293"/>
                  <a:gd name="connsiteY35" fmla="*/ 46555 h 61222"/>
                  <a:gd name="connsiteX36" fmla="*/ 91105 w 512293"/>
                  <a:gd name="connsiteY36" fmla="*/ 43287 h 61222"/>
                  <a:gd name="connsiteX37" fmla="*/ 85390 w 512293"/>
                  <a:gd name="connsiteY37" fmla="*/ 43750 h 61222"/>
                  <a:gd name="connsiteX38" fmla="*/ 80436 w 512293"/>
                  <a:gd name="connsiteY38" fmla="*/ 33693 h 61222"/>
                  <a:gd name="connsiteX39" fmla="*/ 80436 w 512293"/>
                  <a:gd name="connsiteY39" fmla="*/ 17906 h 61222"/>
                  <a:gd name="connsiteX40" fmla="*/ 100297 w 512293"/>
                  <a:gd name="connsiteY40" fmla="*/ 46481 h 61222"/>
                  <a:gd name="connsiteX41" fmla="*/ 100297 w 512293"/>
                  <a:gd name="connsiteY41" fmla="*/ 19503 h 61222"/>
                  <a:gd name="connsiteX42" fmla="*/ 109846 w 512293"/>
                  <a:gd name="connsiteY42" fmla="*/ 17324 h 61222"/>
                  <a:gd name="connsiteX43" fmla="*/ 116979 w 512293"/>
                  <a:gd name="connsiteY43" fmla="*/ 29858 h 61222"/>
                  <a:gd name="connsiteX44" fmla="*/ 116979 w 512293"/>
                  <a:gd name="connsiteY44" fmla="*/ 46481 h 61222"/>
                  <a:gd name="connsiteX45" fmla="*/ 120694 w 512293"/>
                  <a:gd name="connsiteY45" fmla="*/ 46481 h 61222"/>
                  <a:gd name="connsiteX46" fmla="*/ 120694 w 512293"/>
                  <a:gd name="connsiteY46" fmla="*/ 29664 h 61222"/>
                  <a:gd name="connsiteX47" fmla="*/ 110339 w 512293"/>
                  <a:gd name="connsiteY47" fmla="*/ 13878 h 61222"/>
                  <a:gd name="connsiteX48" fmla="*/ 100297 w 512293"/>
                  <a:gd name="connsiteY48" fmla="*/ 16369 h 61222"/>
                  <a:gd name="connsiteX49" fmla="*/ 100297 w 512293"/>
                  <a:gd name="connsiteY49" fmla="*/ 329 h 61222"/>
                  <a:gd name="connsiteX50" fmla="*/ 96641 w 512293"/>
                  <a:gd name="connsiteY50" fmla="*/ 329 h 61222"/>
                  <a:gd name="connsiteX51" fmla="*/ 96641 w 512293"/>
                  <a:gd name="connsiteY51" fmla="*/ 46481 h 61222"/>
                  <a:gd name="connsiteX52" fmla="*/ 140733 w 512293"/>
                  <a:gd name="connsiteY52" fmla="*/ 43675 h 61222"/>
                  <a:gd name="connsiteX53" fmla="*/ 132109 w 512293"/>
                  <a:gd name="connsiteY53" fmla="*/ 32097 h 61222"/>
                  <a:gd name="connsiteX54" fmla="*/ 153193 w 512293"/>
                  <a:gd name="connsiteY54" fmla="*/ 32097 h 61222"/>
                  <a:gd name="connsiteX55" fmla="*/ 153327 w 512293"/>
                  <a:gd name="connsiteY55" fmla="*/ 29038 h 61222"/>
                  <a:gd name="connsiteX56" fmla="*/ 141106 w 512293"/>
                  <a:gd name="connsiteY56" fmla="*/ 13878 h 61222"/>
                  <a:gd name="connsiteX57" fmla="*/ 128334 w 512293"/>
                  <a:gd name="connsiteY57" fmla="*/ 30634 h 61222"/>
                  <a:gd name="connsiteX58" fmla="*/ 140360 w 512293"/>
                  <a:gd name="connsiteY58" fmla="*/ 47048 h 61222"/>
                  <a:gd name="connsiteX59" fmla="*/ 152208 w 512293"/>
                  <a:gd name="connsiteY59" fmla="*/ 46152 h 61222"/>
                  <a:gd name="connsiteX60" fmla="*/ 152088 w 512293"/>
                  <a:gd name="connsiteY60" fmla="*/ 43034 h 61222"/>
                  <a:gd name="connsiteX61" fmla="*/ 140733 w 512293"/>
                  <a:gd name="connsiteY61" fmla="*/ 43601 h 61222"/>
                  <a:gd name="connsiteX62" fmla="*/ 132109 w 512293"/>
                  <a:gd name="connsiteY62" fmla="*/ 28903 h 61222"/>
                  <a:gd name="connsiteX63" fmla="*/ 141062 w 512293"/>
                  <a:gd name="connsiteY63" fmla="*/ 17205 h 61222"/>
                  <a:gd name="connsiteX64" fmla="*/ 149567 w 512293"/>
                  <a:gd name="connsiteY64" fmla="*/ 28903 h 61222"/>
                  <a:gd name="connsiteX65" fmla="*/ 175381 w 512293"/>
                  <a:gd name="connsiteY65" fmla="*/ 46481 h 61222"/>
                  <a:gd name="connsiteX66" fmla="*/ 201224 w 512293"/>
                  <a:gd name="connsiteY66" fmla="*/ 46481 h 61222"/>
                  <a:gd name="connsiteX67" fmla="*/ 201224 w 512293"/>
                  <a:gd name="connsiteY67" fmla="*/ 42974 h 61222"/>
                  <a:gd name="connsiteX68" fmla="*/ 179230 w 512293"/>
                  <a:gd name="connsiteY68" fmla="*/ 42974 h 61222"/>
                  <a:gd name="connsiteX69" fmla="*/ 179230 w 512293"/>
                  <a:gd name="connsiteY69" fmla="*/ 25636 h 61222"/>
                  <a:gd name="connsiteX70" fmla="*/ 197464 w 512293"/>
                  <a:gd name="connsiteY70" fmla="*/ 25636 h 61222"/>
                  <a:gd name="connsiteX71" fmla="*/ 197464 w 512293"/>
                  <a:gd name="connsiteY71" fmla="*/ 22129 h 61222"/>
                  <a:gd name="connsiteX72" fmla="*/ 179230 w 512293"/>
                  <a:gd name="connsiteY72" fmla="*/ 22129 h 61222"/>
                  <a:gd name="connsiteX73" fmla="*/ 179230 w 512293"/>
                  <a:gd name="connsiteY73" fmla="*/ 5626 h 61222"/>
                  <a:gd name="connsiteX74" fmla="*/ 201239 w 512293"/>
                  <a:gd name="connsiteY74" fmla="*/ 5626 h 61222"/>
                  <a:gd name="connsiteX75" fmla="*/ 201239 w 512293"/>
                  <a:gd name="connsiteY75" fmla="*/ 2060 h 61222"/>
                  <a:gd name="connsiteX76" fmla="*/ 175395 w 512293"/>
                  <a:gd name="connsiteY76" fmla="*/ 2060 h 61222"/>
                  <a:gd name="connsiteX77" fmla="*/ 175395 w 512293"/>
                  <a:gd name="connsiteY77" fmla="*/ 46481 h 61222"/>
                  <a:gd name="connsiteX78" fmla="*/ 209610 w 512293"/>
                  <a:gd name="connsiteY78" fmla="*/ 46481 h 61222"/>
                  <a:gd name="connsiteX79" fmla="*/ 213445 w 512293"/>
                  <a:gd name="connsiteY79" fmla="*/ 46481 h 61222"/>
                  <a:gd name="connsiteX80" fmla="*/ 213445 w 512293"/>
                  <a:gd name="connsiteY80" fmla="*/ 2045 h 61222"/>
                  <a:gd name="connsiteX81" fmla="*/ 209610 w 512293"/>
                  <a:gd name="connsiteY81" fmla="*/ 2045 h 61222"/>
                  <a:gd name="connsiteX82" fmla="*/ 209610 w 512293"/>
                  <a:gd name="connsiteY82" fmla="*/ 46481 h 61222"/>
                  <a:gd name="connsiteX83" fmla="*/ 219652 w 512293"/>
                  <a:gd name="connsiteY83" fmla="*/ 5626 h 61222"/>
                  <a:gd name="connsiteX84" fmla="*/ 233275 w 512293"/>
                  <a:gd name="connsiteY84" fmla="*/ 5626 h 61222"/>
                  <a:gd name="connsiteX85" fmla="*/ 233275 w 512293"/>
                  <a:gd name="connsiteY85" fmla="*/ 46481 h 61222"/>
                  <a:gd name="connsiteX86" fmla="*/ 237110 w 512293"/>
                  <a:gd name="connsiteY86" fmla="*/ 46481 h 61222"/>
                  <a:gd name="connsiteX87" fmla="*/ 237110 w 512293"/>
                  <a:gd name="connsiteY87" fmla="*/ 5626 h 61222"/>
                  <a:gd name="connsiteX88" fmla="*/ 250629 w 512293"/>
                  <a:gd name="connsiteY88" fmla="*/ 5626 h 61222"/>
                  <a:gd name="connsiteX89" fmla="*/ 250629 w 512293"/>
                  <a:gd name="connsiteY89" fmla="*/ 2060 h 61222"/>
                  <a:gd name="connsiteX90" fmla="*/ 219667 w 512293"/>
                  <a:gd name="connsiteY90" fmla="*/ 2060 h 61222"/>
                  <a:gd name="connsiteX91" fmla="*/ 219667 w 512293"/>
                  <a:gd name="connsiteY91" fmla="*/ 5626 h 61222"/>
                  <a:gd name="connsiteX92" fmla="*/ 249793 w 512293"/>
                  <a:gd name="connsiteY92" fmla="*/ 54344 h 61222"/>
                  <a:gd name="connsiteX93" fmla="*/ 252897 w 512293"/>
                  <a:gd name="connsiteY93" fmla="*/ 54344 h 61222"/>
                  <a:gd name="connsiteX94" fmla="*/ 256672 w 512293"/>
                  <a:gd name="connsiteY94" fmla="*/ 40154 h 61222"/>
                  <a:gd name="connsiteX95" fmla="*/ 252524 w 512293"/>
                  <a:gd name="connsiteY95" fmla="*/ 40154 h 61222"/>
                  <a:gd name="connsiteX96" fmla="*/ 249793 w 512293"/>
                  <a:gd name="connsiteY96" fmla="*/ 54344 h 61222"/>
                  <a:gd name="connsiteX97" fmla="*/ 300272 w 512293"/>
                  <a:gd name="connsiteY97" fmla="*/ 24039 h 61222"/>
                  <a:gd name="connsiteX98" fmla="*/ 290663 w 512293"/>
                  <a:gd name="connsiteY98" fmla="*/ 13878 h 61222"/>
                  <a:gd name="connsiteX99" fmla="*/ 278636 w 512293"/>
                  <a:gd name="connsiteY99" fmla="*/ 15220 h 61222"/>
                  <a:gd name="connsiteX100" fmla="*/ 278815 w 512293"/>
                  <a:gd name="connsiteY100" fmla="*/ 18279 h 61222"/>
                  <a:gd name="connsiteX101" fmla="*/ 290543 w 512293"/>
                  <a:gd name="connsiteY101" fmla="*/ 17324 h 61222"/>
                  <a:gd name="connsiteX102" fmla="*/ 296631 w 512293"/>
                  <a:gd name="connsiteY102" fmla="*/ 24039 h 61222"/>
                  <a:gd name="connsiteX103" fmla="*/ 296631 w 512293"/>
                  <a:gd name="connsiteY103" fmla="*/ 27023 h 61222"/>
                  <a:gd name="connsiteX104" fmla="*/ 286082 w 512293"/>
                  <a:gd name="connsiteY104" fmla="*/ 28113 h 61222"/>
                  <a:gd name="connsiteX105" fmla="*/ 276965 w 512293"/>
                  <a:gd name="connsiteY105" fmla="*/ 37438 h 61222"/>
                  <a:gd name="connsiteX106" fmla="*/ 285455 w 512293"/>
                  <a:gd name="connsiteY106" fmla="*/ 47092 h 61222"/>
                  <a:gd name="connsiteX107" fmla="*/ 297124 w 512293"/>
                  <a:gd name="connsiteY107" fmla="*/ 44481 h 61222"/>
                  <a:gd name="connsiteX108" fmla="*/ 304122 w 512293"/>
                  <a:gd name="connsiteY108" fmla="*/ 47033 h 61222"/>
                  <a:gd name="connsiteX109" fmla="*/ 304301 w 512293"/>
                  <a:gd name="connsiteY109" fmla="*/ 43974 h 61222"/>
                  <a:gd name="connsiteX110" fmla="*/ 300272 w 512293"/>
                  <a:gd name="connsiteY110" fmla="*/ 41154 h 61222"/>
                  <a:gd name="connsiteX111" fmla="*/ 300272 w 512293"/>
                  <a:gd name="connsiteY111" fmla="*/ 24039 h 61222"/>
                  <a:gd name="connsiteX112" fmla="*/ 296631 w 512293"/>
                  <a:gd name="connsiteY112" fmla="*/ 30007 h 61222"/>
                  <a:gd name="connsiteX113" fmla="*/ 296631 w 512293"/>
                  <a:gd name="connsiteY113" fmla="*/ 41586 h 61222"/>
                  <a:gd name="connsiteX114" fmla="*/ 285947 w 512293"/>
                  <a:gd name="connsiteY114" fmla="*/ 43825 h 61222"/>
                  <a:gd name="connsiteX115" fmla="*/ 280800 w 512293"/>
                  <a:gd name="connsiteY115" fmla="*/ 37364 h 61222"/>
                  <a:gd name="connsiteX116" fmla="*/ 286515 w 512293"/>
                  <a:gd name="connsiteY116" fmla="*/ 31097 h 61222"/>
                  <a:gd name="connsiteX117" fmla="*/ 296631 w 512293"/>
                  <a:gd name="connsiteY117" fmla="*/ 30007 h 61222"/>
                  <a:gd name="connsiteX118" fmla="*/ 336919 w 512293"/>
                  <a:gd name="connsiteY118" fmla="*/ 13833 h 61222"/>
                  <a:gd name="connsiteX119" fmla="*/ 327235 w 512293"/>
                  <a:gd name="connsiteY119" fmla="*/ 16190 h 61222"/>
                  <a:gd name="connsiteX120" fmla="*/ 327235 w 512293"/>
                  <a:gd name="connsiteY120" fmla="*/ 329 h 61222"/>
                  <a:gd name="connsiteX121" fmla="*/ 323519 w 512293"/>
                  <a:gd name="connsiteY121" fmla="*/ 329 h 61222"/>
                  <a:gd name="connsiteX122" fmla="*/ 323519 w 512293"/>
                  <a:gd name="connsiteY122" fmla="*/ 46481 h 61222"/>
                  <a:gd name="connsiteX123" fmla="*/ 333442 w 512293"/>
                  <a:gd name="connsiteY123" fmla="*/ 47122 h 61222"/>
                  <a:gd name="connsiteX124" fmla="*/ 347946 w 512293"/>
                  <a:gd name="connsiteY124" fmla="*/ 29993 h 61222"/>
                  <a:gd name="connsiteX125" fmla="*/ 336919 w 512293"/>
                  <a:gd name="connsiteY125" fmla="*/ 13878 h 61222"/>
                  <a:gd name="connsiteX126" fmla="*/ 333442 w 512293"/>
                  <a:gd name="connsiteY126" fmla="*/ 43675 h 61222"/>
                  <a:gd name="connsiteX127" fmla="*/ 327235 w 512293"/>
                  <a:gd name="connsiteY127" fmla="*/ 43287 h 61222"/>
                  <a:gd name="connsiteX128" fmla="*/ 327235 w 512293"/>
                  <a:gd name="connsiteY128" fmla="*/ 19503 h 61222"/>
                  <a:gd name="connsiteX129" fmla="*/ 336605 w 512293"/>
                  <a:gd name="connsiteY129" fmla="*/ 17324 h 61222"/>
                  <a:gd name="connsiteX130" fmla="*/ 344066 w 512293"/>
                  <a:gd name="connsiteY130" fmla="*/ 29993 h 61222"/>
                  <a:gd name="connsiteX131" fmla="*/ 333397 w 512293"/>
                  <a:gd name="connsiteY131" fmla="*/ 43675 h 61222"/>
                  <a:gd name="connsiteX132" fmla="*/ 367612 w 512293"/>
                  <a:gd name="connsiteY132" fmla="*/ 13833 h 61222"/>
                  <a:gd name="connsiteX133" fmla="*/ 354600 w 512293"/>
                  <a:gd name="connsiteY133" fmla="*/ 30007 h 61222"/>
                  <a:gd name="connsiteX134" fmla="*/ 367612 w 512293"/>
                  <a:gd name="connsiteY134" fmla="*/ 47077 h 61222"/>
                  <a:gd name="connsiteX135" fmla="*/ 380578 w 512293"/>
                  <a:gd name="connsiteY135" fmla="*/ 30007 h 61222"/>
                  <a:gd name="connsiteX136" fmla="*/ 367612 w 512293"/>
                  <a:gd name="connsiteY136" fmla="*/ 13833 h 61222"/>
                  <a:gd name="connsiteX137" fmla="*/ 367612 w 512293"/>
                  <a:gd name="connsiteY137" fmla="*/ 43675 h 61222"/>
                  <a:gd name="connsiteX138" fmla="*/ 358435 w 512293"/>
                  <a:gd name="connsiteY138" fmla="*/ 29978 h 61222"/>
                  <a:gd name="connsiteX139" fmla="*/ 367567 w 512293"/>
                  <a:gd name="connsiteY139" fmla="*/ 17250 h 61222"/>
                  <a:gd name="connsiteX140" fmla="*/ 376759 w 512293"/>
                  <a:gd name="connsiteY140" fmla="*/ 30037 h 61222"/>
                  <a:gd name="connsiteX141" fmla="*/ 367567 w 512293"/>
                  <a:gd name="connsiteY141" fmla="*/ 43735 h 61222"/>
                  <a:gd name="connsiteX142" fmla="*/ 411779 w 512293"/>
                  <a:gd name="connsiteY142" fmla="*/ 254 h 61222"/>
                  <a:gd name="connsiteX143" fmla="*/ 408064 w 512293"/>
                  <a:gd name="connsiteY143" fmla="*/ 254 h 61222"/>
                  <a:gd name="connsiteX144" fmla="*/ 408064 w 512293"/>
                  <a:gd name="connsiteY144" fmla="*/ 14639 h 61222"/>
                  <a:gd name="connsiteX145" fmla="*/ 400245 w 512293"/>
                  <a:gd name="connsiteY145" fmla="*/ 13803 h 61222"/>
                  <a:gd name="connsiteX146" fmla="*/ 387218 w 512293"/>
                  <a:gd name="connsiteY146" fmla="*/ 30813 h 61222"/>
                  <a:gd name="connsiteX147" fmla="*/ 398126 w 512293"/>
                  <a:gd name="connsiteY147" fmla="*/ 47048 h 61222"/>
                  <a:gd name="connsiteX148" fmla="*/ 408064 w 512293"/>
                  <a:gd name="connsiteY148" fmla="*/ 44063 h 61222"/>
                  <a:gd name="connsiteX149" fmla="*/ 408064 w 512293"/>
                  <a:gd name="connsiteY149" fmla="*/ 46421 h 61222"/>
                  <a:gd name="connsiteX150" fmla="*/ 411779 w 512293"/>
                  <a:gd name="connsiteY150" fmla="*/ 46421 h 61222"/>
                  <a:gd name="connsiteX151" fmla="*/ 411779 w 512293"/>
                  <a:gd name="connsiteY151" fmla="*/ 329 h 61222"/>
                  <a:gd name="connsiteX152" fmla="*/ 398499 w 512293"/>
                  <a:gd name="connsiteY152" fmla="*/ 43526 h 61222"/>
                  <a:gd name="connsiteX153" fmla="*/ 391038 w 512293"/>
                  <a:gd name="connsiteY153" fmla="*/ 30739 h 61222"/>
                  <a:gd name="connsiteX154" fmla="*/ 400349 w 512293"/>
                  <a:gd name="connsiteY154" fmla="*/ 17116 h 61222"/>
                  <a:gd name="connsiteX155" fmla="*/ 408049 w 512293"/>
                  <a:gd name="connsiteY155" fmla="*/ 17877 h 61222"/>
                  <a:gd name="connsiteX156" fmla="*/ 408049 w 512293"/>
                  <a:gd name="connsiteY156" fmla="*/ 40781 h 61222"/>
                  <a:gd name="connsiteX157" fmla="*/ 398484 w 512293"/>
                  <a:gd name="connsiteY157" fmla="*/ 43526 h 61222"/>
                  <a:gd name="connsiteX158" fmla="*/ 418046 w 512293"/>
                  <a:gd name="connsiteY158" fmla="*/ 14370 h 61222"/>
                  <a:gd name="connsiteX159" fmla="*/ 427163 w 512293"/>
                  <a:gd name="connsiteY159" fmla="*/ 46331 h 61222"/>
                  <a:gd name="connsiteX160" fmla="*/ 431430 w 512293"/>
                  <a:gd name="connsiteY160" fmla="*/ 46331 h 61222"/>
                  <a:gd name="connsiteX161" fmla="*/ 427252 w 512293"/>
                  <a:gd name="connsiteY161" fmla="*/ 60865 h 61222"/>
                  <a:gd name="connsiteX162" fmla="*/ 430968 w 512293"/>
                  <a:gd name="connsiteY162" fmla="*/ 60865 h 61222"/>
                  <a:gd name="connsiteX163" fmla="*/ 444397 w 512293"/>
                  <a:gd name="connsiteY163" fmla="*/ 14519 h 61222"/>
                  <a:gd name="connsiteX164" fmla="*/ 440607 w 512293"/>
                  <a:gd name="connsiteY164" fmla="*/ 14519 h 61222"/>
                  <a:gd name="connsiteX165" fmla="*/ 432311 w 512293"/>
                  <a:gd name="connsiteY165" fmla="*/ 43168 h 61222"/>
                  <a:gd name="connsiteX166" fmla="*/ 430072 w 512293"/>
                  <a:gd name="connsiteY166" fmla="*/ 43168 h 61222"/>
                  <a:gd name="connsiteX167" fmla="*/ 421821 w 512293"/>
                  <a:gd name="connsiteY167" fmla="*/ 14519 h 61222"/>
                  <a:gd name="connsiteX168" fmla="*/ 476030 w 512293"/>
                  <a:gd name="connsiteY168" fmla="*/ 13728 h 61222"/>
                  <a:gd name="connsiteX169" fmla="*/ 463004 w 512293"/>
                  <a:gd name="connsiteY169" fmla="*/ 29903 h 61222"/>
                  <a:gd name="connsiteX170" fmla="*/ 476030 w 512293"/>
                  <a:gd name="connsiteY170" fmla="*/ 46973 h 61222"/>
                  <a:gd name="connsiteX171" fmla="*/ 488982 w 512293"/>
                  <a:gd name="connsiteY171" fmla="*/ 29903 h 61222"/>
                  <a:gd name="connsiteX172" fmla="*/ 476030 w 512293"/>
                  <a:gd name="connsiteY172" fmla="*/ 13728 h 61222"/>
                  <a:gd name="connsiteX173" fmla="*/ 476030 w 512293"/>
                  <a:gd name="connsiteY173" fmla="*/ 43571 h 61222"/>
                  <a:gd name="connsiteX174" fmla="*/ 466854 w 512293"/>
                  <a:gd name="connsiteY174" fmla="*/ 29873 h 61222"/>
                  <a:gd name="connsiteX175" fmla="*/ 476030 w 512293"/>
                  <a:gd name="connsiteY175" fmla="*/ 17086 h 61222"/>
                  <a:gd name="connsiteX176" fmla="*/ 485207 w 512293"/>
                  <a:gd name="connsiteY176" fmla="*/ 29873 h 61222"/>
                  <a:gd name="connsiteX177" fmla="*/ 476030 w 512293"/>
                  <a:gd name="connsiteY177" fmla="*/ 43571 h 61222"/>
                  <a:gd name="connsiteX178" fmla="*/ 501859 w 512293"/>
                  <a:gd name="connsiteY178" fmla="*/ 17906 h 61222"/>
                  <a:gd name="connsiteX179" fmla="*/ 511230 w 512293"/>
                  <a:gd name="connsiteY179" fmla="*/ 17906 h 61222"/>
                  <a:gd name="connsiteX180" fmla="*/ 511230 w 512293"/>
                  <a:gd name="connsiteY180" fmla="*/ 14519 h 61222"/>
                  <a:gd name="connsiteX181" fmla="*/ 501859 w 512293"/>
                  <a:gd name="connsiteY181" fmla="*/ 14519 h 61222"/>
                  <a:gd name="connsiteX182" fmla="*/ 501859 w 512293"/>
                  <a:gd name="connsiteY182" fmla="*/ 11281 h 61222"/>
                  <a:gd name="connsiteX183" fmla="*/ 506887 w 512293"/>
                  <a:gd name="connsiteY183" fmla="*/ 3089 h 61222"/>
                  <a:gd name="connsiteX184" fmla="*/ 512349 w 512293"/>
                  <a:gd name="connsiteY184" fmla="*/ 3209 h 61222"/>
                  <a:gd name="connsiteX185" fmla="*/ 512349 w 512293"/>
                  <a:gd name="connsiteY185" fmla="*/ -44 h 61222"/>
                  <a:gd name="connsiteX186" fmla="*/ 506380 w 512293"/>
                  <a:gd name="connsiteY186" fmla="*/ -357 h 61222"/>
                  <a:gd name="connsiteX187" fmla="*/ 498203 w 512293"/>
                  <a:gd name="connsiteY187" fmla="*/ 11207 h 61222"/>
                  <a:gd name="connsiteX188" fmla="*/ 498203 w 512293"/>
                  <a:gd name="connsiteY188" fmla="*/ 14474 h 61222"/>
                  <a:gd name="connsiteX189" fmla="*/ 494174 w 512293"/>
                  <a:gd name="connsiteY189" fmla="*/ 14474 h 61222"/>
                  <a:gd name="connsiteX190" fmla="*/ 494174 w 512293"/>
                  <a:gd name="connsiteY190" fmla="*/ 17862 h 61222"/>
                  <a:gd name="connsiteX191" fmla="*/ 498203 w 512293"/>
                  <a:gd name="connsiteY191" fmla="*/ 17862 h 61222"/>
                  <a:gd name="connsiteX192" fmla="*/ 498203 w 512293"/>
                  <a:gd name="connsiteY192" fmla="*/ 46436 h 61222"/>
                  <a:gd name="connsiteX193" fmla="*/ 501859 w 512293"/>
                  <a:gd name="connsiteY193" fmla="*/ 46436 h 61222"/>
                  <a:gd name="connsiteX194" fmla="*/ 501859 w 512293"/>
                  <a:gd name="connsiteY194" fmla="*/ 17906 h 61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</a:cxnLst>
                <a:rect l="l" t="t" r="r" b="b"/>
                <a:pathLst>
                  <a:path w="512293" h="61222">
                    <a:moveTo>
                      <a:pt x="13454" y="13878"/>
                    </a:moveTo>
                    <a:cubicBezTo>
                      <a:pt x="10103" y="14019"/>
                      <a:pt x="6812" y="14820"/>
                      <a:pt x="3770" y="16235"/>
                    </a:cubicBezTo>
                    <a:lnTo>
                      <a:pt x="3771" y="329"/>
                    </a:lnTo>
                    <a:lnTo>
                      <a:pt x="55" y="329"/>
                    </a:lnTo>
                    <a:lnTo>
                      <a:pt x="55" y="46481"/>
                    </a:lnTo>
                    <a:cubicBezTo>
                      <a:pt x="55" y="46481"/>
                      <a:pt x="6024" y="47122"/>
                      <a:pt x="9978" y="47122"/>
                    </a:cubicBezTo>
                    <a:cubicBezTo>
                      <a:pt x="21393" y="47122"/>
                      <a:pt x="24481" y="42392"/>
                      <a:pt x="24481" y="29993"/>
                    </a:cubicBezTo>
                    <a:cubicBezTo>
                      <a:pt x="24481" y="18667"/>
                      <a:pt x="21885" y="13878"/>
                      <a:pt x="13454" y="13878"/>
                    </a:cubicBezTo>
                    <a:close/>
                    <a:moveTo>
                      <a:pt x="9978" y="43720"/>
                    </a:moveTo>
                    <a:cubicBezTo>
                      <a:pt x="8113" y="43720"/>
                      <a:pt x="3771" y="43332"/>
                      <a:pt x="3771" y="43332"/>
                    </a:cubicBezTo>
                    <a:lnTo>
                      <a:pt x="3771" y="19503"/>
                    </a:lnTo>
                    <a:cubicBezTo>
                      <a:pt x="6724" y="18178"/>
                      <a:pt x="9906" y="17438"/>
                      <a:pt x="13141" y="17324"/>
                    </a:cubicBezTo>
                    <a:cubicBezTo>
                      <a:pt x="19110" y="17324"/>
                      <a:pt x="20602" y="21293"/>
                      <a:pt x="20602" y="29993"/>
                    </a:cubicBezTo>
                    <a:cubicBezTo>
                      <a:pt x="20602" y="39453"/>
                      <a:pt x="19110" y="43675"/>
                      <a:pt x="9933" y="43675"/>
                    </a:cubicBezTo>
                    <a:close/>
                    <a:moveTo>
                      <a:pt x="28853" y="14519"/>
                    </a:moveTo>
                    <a:lnTo>
                      <a:pt x="37970" y="46481"/>
                    </a:lnTo>
                    <a:lnTo>
                      <a:pt x="42282" y="46481"/>
                    </a:lnTo>
                    <a:lnTo>
                      <a:pt x="38134" y="60865"/>
                    </a:lnTo>
                    <a:lnTo>
                      <a:pt x="41850" y="60865"/>
                    </a:lnTo>
                    <a:lnTo>
                      <a:pt x="55279" y="14519"/>
                    </a:lnTo>
                    <a:lnTo>
                      <a:pt x="51504" y="14519"/>
                    </a:lnTo>
                    <a:lnTo>
                      <a:pt x="43193" y="43168"/>
                    </a:lnTo>
                    <a:lnTo>
                      <a:pt x="40954" y="43168"/>
                    </a:lnTo>
                    <a:lnTo>
                      <a:pt x="32703" y="14519"/>
                    </a:lnTo>
                    <a:close/>
                    <a:moveTo>
                      <a:pt x="90807" y="17906"/>
                    </a:moveTo>
                    <a:lnTo>
                      <a:pt x="90807" y="14519"/>
                    </a:lnTo>
                    <a:lnTo>
                      <a:pt x="80451" y="14519"/>
                    </a:lnTo>
                    <a:lnTo>
                      <a:pt x="80451" y="4477"/>
                    </a:lnTo>
                    <a:lnTo>
                      <a:pt x="76736" y="4477"/>
                    </a:lnTo>
                    <a:lnTo>
                      <a:pt x="76736" y="14519"/>
                    </a:lnTo>
                    <a:lnTo>
                      <a:pt x="72125" y="14519"/>
                    </a:lnTo>
                    <a:lnTo>
                      <a:pt x="72125" y="17906"/>
                    </a:lnTo>
                    <a:lnTo>
                      <a:pt x="76721" y="17906"/>
                    </a:lnTo>
                    <a:lnTo>
                      <a:pt x="76721" y="35618"/>
                    </a:lnTo>
                    <a:cubicBezTo>
                      <a:pt x="76721" y="44824"/>
                      <a:pt x="78944" y="47182"/>
                      <a:pt x="85077" y="47182"/>
                    </a:cubicBezTo>
                    <a:cubicBezTo>
                      <a:pt x="87176" y="47089"/>
                      <a:pt x="89268" y="46880"/>
                      <a:pt x="91344" y="46555"/>
                    </a:cubicBezTo>
                    <a:lnTo>
                      <a:pt x="91105" y="43287"/>
                    </a:lnTo>
                    <a:cubicBezTo>
                      <a:pt x="91105" y="43287"/>
                      <a:pt x="87136" y="43750"/>
                      <a:pt x="85390" y="43750"/>
                    </a:cubicBezTo>
                    <a:cubicBezTo>
                      <a:pt x="80914" y="43750"/>
                      <a:pt x="80436" y="41691"/>
                      <a:pt x="80436" y="33693"/>
                    </a:cubicBezTo>
                    <a:lnTo>
                      <a:pt x="80436" y="17906"/>
                    </a:lnTo>
                    <a:close/>
                    <a:moveTo>
                      <a:pt x="100297" y="46481"/>
                    </a:moveTo>
                    <a:lnTo>
                      <a:pt x="100297" y="19503"/>
                    </a:lnTo>
                    <a:cubicBezTo>
                      <a:pt x="103314" y="18181"/>
                      <a:pt x="106554" y="17442"/>
                      <a:pt x="109846" y="17324"/>
                    </a:cubicBezTo>
                    <a:cubicBezTo>
                      <a:pt x="115994" y="17324"/>
                      <a:pt x="116979" y="20458"/>
                      <a:pt x="116979" y="29858"/>
                    </a:cubicBezTo>
                    <a:lnTo>
                      <a:pt x="116979" y="46481"/>
                    </a:lnTo>
                    <a:lnTo>
                      <a:pt x="120694" y="46481"/>
                    </a:lnTo>
                    <a:lnTo>
                      <a:pt x="120694" y="29664"/>
                    </a:lnTo>
                    <a:cubicBezTo>
                      <a:pt x="120694" y="17966"/>
                      <a:pt x="118844" y="13878"/>
                      <a:pt x="110339" y="13878"/>
                    </a:cubicBezTo>
                    <a:cubicBezTo>
                      <a:pt x="106863" y="14062"/>
                      <a:pt x="103455" y="14908"/>
                      <a:pt x="100297" y="16369"/>
                    </a:cubicBezTo>
                    <a:lnTo>
                      <a:pt x="100297" y="329"/>
                    </a:lnTo>
                    <a:lnTo>
                      <a:pt x="96641" y="329"/>
                    </a:lnTo>
                    <a:lnTo>
                      <a:pt x="96641" y="46481"/>
                    </a:lnTo>
                    <a:close/>
                    <a:moveTo>
                      <a:pt x="140733" y="43675"/>
                    </a:moveTo>
                    <a:cubicBezTo>
                      <a:pt x="134213" y="43675"/>
                      <a:pt x="132109" y="39647"/>
                      <a:pt x="132109" y="32097"/>
                    </a:cubicBezTo>
                    <a:lnTo>
                      <a:pt x="153193" y="32097"/>
                    </a:lnTo>
                    <a:lnTo>
                      <a:pt x="153327" y="29038"/>
                    </a:lnTo>
                    <a:cubicBezTo>
                      <a:pt x="153327" y="18294"/>
                      <a:pt x="149104" y="13878"/>
                      <a:pt x="141106" y="13878"/>
                    </a:cubicBezTo>
                    <a:cubicBezTo>
                      <a:pt x="133541" y="13878"/>
                      <a:pt x="128334" y="18354"/>
                      <a:pt x="128334" y="30634"/>
                    </a:cubicBezTo>
                    <a:cubicBezTo>
                      <a:pt x="128334" y="41318"/>
                      <a:pt x="131124" y="47048"/>
                      <a:pt x="140360" y="47048"/>
                    </a:cubicBezTo>
                    <a:cubicBezTo>
                      <a:pt x="144322" y="46950"/>
                      <a:pt x="148276" y="46651"/>
                      <a:pt x="152208" y="46152"/>
                    </a:cubicBezTo>
                    <a:lnTo>
                      <a:pt x="152088" y="43034"/>
                    </a:lnTo>
                    <a:cubicBezTo>
                      <a:pt x="152088" y="43034"/>
                      <a:pt x="145269" y="43601"/>
                      <a:pt x="140733" y="43601"/>
                    </a:cubicBezTo>
                    <a:close/>
                    <a:moveTo>
                      <a:pt x="132109" y="28903"/>
                    </a:moveTo>
                    <a:cubicBezTo>
                      <a:pt x="132109" y="20398"/>
                      <a:pt x="135466" y="17205"/>
                      <a:pt x="141062" y="17205"/>
                    </a:cubicBezTo>
                    <a:cubicBezTo>
                      <a:pt x="146657" y="17205"/>
                      <a:pt x="149567" y="20189"/>
                      <a:pt x="149567" y="28903"/>
                    </a:cubicBezTo>
                    <a:close/>
                    <a:moveTo>
                      <a:pt x="175381" y="46481"/>
                    </a:moveTo>
                    <a:lnTo>
                      <a:pt x="201224" y="46481"/>
                    </a:lnTo>
                    <a:lnTo>
                      <a:pt x="201224" y="42974"/>
                    </a:lnTo>
                    <a:lnTo>
                      <a:pt x="179230" y="42974"/>
                    </a:lnTo>
                    <a:lnTo>
                      <a:pt x="179230" y="25636"/>
                    </a:lnTo>
                    <a:lnTo>
                      <a:pt x="197464" y="25636"/>
                    </a:lnTo>
                    <a:lnTo>
                      <a:pt x="197464" y="22129"/>
                    </a:lnTo>
                    <a:lnTo>
                      <a:pt x="179230" y="22129"/>
                    </a:lnTo>
                    <a:lnTo>
                      <a:pt x="179230" y="5626"/>
                    </a:lnTo>
                    <a:lnTo>
                      <a:pt x="201239" y="5626"/>
                    </a:lnTo>
                    <a:lnTo>
                      <a:pt x="201239" y="2060"/>
                    </a:lnTo>
                    <a:lnTo>
                      <a:pt x="175395" y="2060"/>
                    </a:lnTo>
                    <a:lnTo>
                      <a:pt x="175395" y="46481"/>
                    </a:lnTo>
                    <a:close/>
                    <a:moveTo>
                      <a:pt x="209610" y="46481"/>
                    </a:moveTo>
                    <a:lnTo>
                      <a:pt x="213445" y="46481"/>
                    </a:lnTo>
                    <a:lnTo>
                      <a:pt x="213445" y="2045"/>
                    </a:lnTo>
                    <a:lnTo>
                      <a:pt x="209610" y="2045"/>
                    </a:lnTo>
                    <a:lnTo>
                      <a:pt x="209610" y="46481"/>
                    </a:lnTo>
                    <a:close/>
                    <a:moveTo>
                      <a:pt x="219652" y="5626"/>
                    </a:moveTo>
                    <a:lnTo>
                      <a:pt x="233275" y="5626"/>
                    </a:lnTo>
                    <a:lnTo>
                      <a:pt x="233275" y="46481"/>
                    </a:lnTo>
                    <a:lnTo>
                      <a:pt x="237110" y="46481"/>
                    </a:lnTo>
                    <a:lnTo>
                      <a:pt x="237110" y="5626"/>
                    </a:lnTo>
                    <a:lnTo>
                      <a:pt x="250629" y="5626"/>
                    </a:lnTo>
                    <a:lnTo>
                      <a:pt x="250629" y="2060"/>
                    </a:lnTo>
                    <a:lnTo>
                      <a:pt x="219667" y="2060"/>
                    </a:lnTo>
                    <a:lnTo>
                      <a:pt x="219667" y="5626"/>
                    </a:lnTo>
                    <a:close/>
                    <a:moveTo>
                      <a:pt x="249793" y="54344"/>
                    </a:moveTo>
                    <a:lnTo>
                      <a:pt x="252897" y="54344"/>
                    </a:lnTo>
                    <a:lnTo>
                      <a:pt x="256672" y="40154"/>
                    </a:lnTo>
                    <a:lnTo>
                      <a:pt x="252524" y="40154"/>
                    </a:lnTo>
                    <a:lnTo>
                      <a:pt x="249793" y="54344"/>
                    </a:lnTo>
                    <a:close/>
                    <a:moveTo>
                      <a:pt x="300272" y="24039"/>
                    </a:moveTo>
                    <a:cubicBezTo>
                      <a:pt x="300272" y="17265"/>
                      <a:pt x="297422" y="13878"/>
                      <a:pt x="290663" y="13878"/>
                    </a:cubicBezTo>
                    <a:cubicBezTo>
                      <a:pt x="286624" y="14004"/>
                      <a:pt x="282603" y="14454"/>
                      <a:pt x="278636" y="15220"/>
                    </a:cubicBezTo>
                    <a:lnTo>
                      <a:pt x="278815" y="18279"/>
                    </a:lnTo>
                    <a:cubicBezTo>
                      <a:pt x="282706" y="17765"/>
                      <a:pt x="286620" y="17446"/>
                      <a:pt x="290543" y="17324"/>
                    </a:cubicBezTo>
                    <a:cubicBezTo>
                      <a:pt x="294512" y="17324"/>
                      <a:pt x="296631" y="19175"/>
                      <a:pt x="296631" y="24039"/>
                    </a:cubicBezTo>
                    <a:lnTo>
                      <a:pt x="296631" y="27023"/>
                    </a:lnTo>
                    <a:lnTo>
                      <a:pt x="286082" y="28113"/>
                    </a:lnTo>
                    <a:cubicBezTo>
                      <a:pt x="279815" y="28739"/>
                      <a:pt x="276965" y="31559"/>
                      <a:pt x="276965" y="37438"/>
                    </a:cubicBezTo>
                    <a:cubicBezTo>
                      <a:pt x="276965" y="43840"/>
                      <a:pt x="279949" y="47092"/>
                      <a:pt x="285455" y="47092"/>
                    </a:cubicBezTo>
                    <a:cubicBezTo>
                      <a:pt x="289471" y="46941"/>
                      <a:pt x="293426" y="46056"/>
                      <a:pt x="297124" y="44481"/>
                    </a:cubicBezTo>
                    <a:cubicBezTo>
                      <a:pt x="298795" y="46391"/>
                      <a:pt x="301078" y="47033"/>
                      <a:pt x="304122" y="47033"/>
                    </a:cubicBezTo>
                    <a:lnTo>
                      <a:pt x="304301" y="43974"/>
                    </a:lnTo>
                    <a:cubicBezTo>
                      <a:pt x="302257" y="43720"/>
                      <a:pt x="300466" y="43079"/>
                      <a:pt x="300272" y="41154"/>
                    </a:cubicBezTo>
                    <a:lnTo>
                      <a:pt x="300272" y="24039"/>
                    </a:lnTo>
                    <a:close/>
                    <a:moveTo>
                      <a:pt x="296631" y="30007"/>
                    </a:moveTo>
                    <a:lnTo>
                      <a:pt x="296631" y="41586"/>
                    </a:lnTo>
                    <a:cubicBezTo>
                      <a:pt x="293212" y="42898"/>
                      <a:pt x="289605" y="43653"/>
                      <a:pt x="285947" y="43825"/>
                    </a:cubicBezTo>
                    <a:cubicBezTo>
                      <a:pt x="282545" y="43825"/>
                      <a:pt x="280800" y="41452"/>
                      <a:pt x="280800" y="37364"/>
                    </a:cubicBezTo>
                    <a:cubicBezTo>
                      <a:pt x="280800" y="33529"/>
                      <a:pt x="282292" y="31485"/>
                      <a:pt x="286515" y="31097"/>
                    </a:cubicBezTo>
                    <a:lnTo>
                      <a:pt x="296631" y="30007"/>
                    </a:lnTo>
                    <a:close/>
                    <a:moveTo>
                      <a:pt x="336919" y="13833"/>
                    </a:moveTo>
                    <a:cubicBezTo>
                      <a:pt x="333568" y="13977"/>
                      <a:pt x="330277" y="14778"/>
                      <a:pt x="327235" y="16190"/>
                    </a:cubicBezTo>
                    <a:lnTo>
                      <a:pt x="327235" y="329"/>
                    </a:lnTo>
                    <a:lnTo>
                      <a:pt x="323519" y="329"/>
                    </a:lnTo>
                    <a:lnTo>
                      <a:pt x="323519" y="46481"/>
                    </a:lnTo>
                    <a:cubicBezTo>
                      <a:pt x="323519" y="46481"/>
                      <a:pt x="329488" y="47122"/>
                      <a:pt x="333442" y="47122"/>
                    </a:cubicBezTo>
                    <a:cubicBezTo>
                      <a:pt x="344857" y="47122"/>
                      <a:pt x="347946" y="42392"/>
                      <a:pt x="347946" y="29993"/>
                    </a:cubicBezTo>
                    <a:cubicBezTo>
                      <a:pt x="347946" y="18667"/>
                      <a:pt x="345349" y="13878"/>
                      <a:pt x="336919" y="13878"/>
                    </a:cubicBezTo>
                    <a:close/>
                    <a:moveTo>
                      <a:pt x="333442" y="43675"/>
                    </a:moveTo>
                    <a:cubicBezTo>
                      <a:pt x="331577" y="43675"/>
                      <a:pt x="327235" y="43287"/>
                      <a:pt x="327235" y="43287"/>
                    </a:cubicBezTo>
                    <a:lnTo>
                      <a:pt x="327235" y="19503"/>
                    </a:lnTo>
                    <a:cubicBezTo>
                      <a:pt x="330188" y="18178"/>
                      <a:pt x="333370" y="17438"/>
                      <a:pt x="336605" y="17324"/>
                    </a:cubicBezTo>
                    <a:cubicBezTo>
                      <a:pt x="342574" y="17324"/>
                      <a:pt x="344066" y="21293"/>
                      <a:pt x="344066" y="29993"/>
                    </a:cubicBezTo>
                    <a:cubicBezTo>
                      <a:pt x="344066" y="39453"/>
                      <a:pt x="342574" y="43675"/>
                      <a:pt x="333397" y="43675"/>
                    </a:cubicBezTo>
                    <a:close/>
                    <a:moveTo>
                      <a:pt x="367612" y="13833"/>
                    </a:moveTo>
                    <a:cubicBezTo>
                      <a:pt x="358003" y="13833"/>
                      <a:pt x="354600" y="18682"/>
                      <a:pt x="354600" y="30007"/>
                    </a:cubicBezTo>
                    <a:cubicBezTo>
                      <a:pt x="354600" y="42094"/>
                      <a:pt x="357197" y="47077"/>
                      <a:pt x="367612" y="47077"/>
                    </a:cubicBezTo>
                    <a:cubicBezTo>
                      <a:pt x="378027" y="47077"/>
                      <a:pt x="380578" y="42094"/>
                      <a:pt x="380578" y="30007"/>
                    </a:cubicBezTo>
                    <a:cubicBezTo>
                      <a:pt x="380578" y="18682"/>
                      <a:pt x="377176" y="13833"/>
                      <a:pt x="367612" y="13833"/>
                    </a:cubicBezTo>
                    <a:close/>
                    <a:moveTo>
                      <a:pt x="367612" y="43675"/>
                    </a:moveTo>
                    <a:cubicBezTo>
                      <a:pt x="359554" y="43675"/>
                      <a:pt x="358435" y="39766"/>
                      <a:pt x="358435" y="29978"/>
                    </a:cubicBezTo>
                    <a:cubicBezTo>
                      <a:pt x="358435" y="20189"/>
                      <a:pt x="360450" y="17250"/>
                      <a:pt x="367567" y="17250"/>
                    </a:cubicBezTo>
                    <a:cubicBezTo>
                      <a:pt x="374685" y="17250"/>
                      <a:pt x="376759" y="20443"/>
                      <a:pt x="376759" y="30037"/>
                    </a:cubicBezTo>
                    <a:cubicBezTo>
                      <a:pt x="376759" y="39632"/>
                      <a:pt x="375580" y="43735"/>
                      <a:pt x="367567" y="43735"/>
                    </a:cubicBezTo>
                    <a:close/>
                    <a:moveTo>
                      <a:pt x="411779" y="254"/>
                    </a:moveTo>
                    <a:lnTo>
                      <a:pt x="408064" y="254"/>
                    </a:lnTo>
                    <a:lnTo>
                      <a:pt x="408064" y="14639"/>
                    </a:lnTo>
                    <a:cubicBezTo>
                      <a:pt x="405480" y="14179"/>
                      <a:pt x="402867" y="13899"/>
                      <a:pt x="400245" y="13803"/>
                    </a:cubicBezTo>
                    <a:cubicBezTo>
                      <a:pt x="390501" y="13803"/>
                      <a:pt x="387218" y="19622"/>
                      <a:pt x="387218" y="30813"/>
                    </a:cubicBezTo>
                    <a:cubicBezTo>
                      <a:pt x="387218" y="45257"/>
                      <a:pt x="392918" y="47048"/>
                      <a:pt x="398126" y="47048"/>
                    </a:cubicBezTo>
                    <a:cubicBezTo>
                      <a:pt x="401628" y="46856"/>
                      <a:pt x="405035" y="45833"/>
                      <a:pt x="408064" y="44063"/>
                    </a:cubicBezTo>
                    <a:lnTo>
                      <a:pt x="408064" y="46421"/>
                    </a:lnTo>
                    <a:lnTo>
                      <a:pt x="411779" y="46421"/>
                    </a:lnTo>
                    <a:lnTo>
                      <a:pt x="411779" y="329"/>
                    </a:lnTo>
                    <a:close/>
                    <a:moveTo>
                      <a:pt x="398499" y="43526"/>
                    </a:moveTo>
                    <a:cubicBezTo>
                      <a:pt x="394903" y="43526"/>
                      <a:pt x="391038" y="42034"/>
                      <a:pt x="391038" y="30739"/>
                    </a:cubicBezTo>
                    <a:cubicBezTo>
                      <a:pt x="391038" y="21980"/>
                      <a:pt x="392963" y="17116"/>
                      <a:pt x="400349" y="17116"/>
                    </a:cubicBezTo>
                    <a:cubicBezTo>
                      <a:pt x="402929" y="17210"/>
                      <a:pt x="405500" y="17464"/>
                      <a:pt x="408049" y="17877"/>
                    </a:cubicBezTo>
                    <a:lnTo>
                      <a:pt x="408049" y="40781"/>
                    </a:lnTo>
                    <a:cubicBezTo>
                      <a:pt x="405102" y="42391"/>
                      <a:pt x="401836" y="43329"/>
                      <a:pt x="398484" y="43526"/>
                    </a:cubicBezTo>
                    <a:close/>
                    <a:moveTo>
                      <a:pt x="418046" y="14370"/>
                    </a:moveTo>
                    <a:lnTo>
                      <a:pt x="427163" y="46331"/>
                    </a:lnTo>
                    <a:lnTo>
                      <a:pt x="431430" y="46331"/>
                    </a:lnTo>
                    <a:lnTo>
                      <a:pt x="427252" y="60865"/>
                    </a:lnTo>
                    <a:lnTo>
                      <a:pt x="430968" y="60865"/>
                    </a:lnTo>
                    <a:lnTo>
                      <a:pt x="444397" y="14519"/>
                    </a:lnTo>
                    <a:lnTo>
                      <a:pt x="440607" y="14519"/>
                    </a:lnTo>
                    <a:lnTo>
                      <a:pt x="432311" y="43168"/>
                    </a:lnTo>
                    <a:lnTo>
                      <a:pt x="430072" y="43168"/>
                    </a:lnTo>
                    <a:lnTo>
                      <a:pt x="421821" y="14519"/>
                    </a:lnTo>
                    <a:close/>
                    <a:moveTo>
                      <a:pt x="476030" y="13728"/>
                    </a:moveTo>
                    <a:cubicBezTo>
                      <a:pt x="466406" y="13728"/>
                      <a:pt x="463004" y="18578"/>
                      <a:pt x="463004" y="29903"/>
                    </a:cubicBezTo>
                    <a:cubicBezTo>
                      <a:pt x="463004" y="41989"/>
                      <a:pt x="465615" y="46973"/>
                      <a:pt x="476030" y="46973"/>
                    </a:cubicBezTo>
                    <a:cubicBezTo>
                      <a:pt x="486445" y="46973"/>
                      <a:pt x="488982" y="41989"/>
                      <a:pt x="488982" y="29903"/>
                    </a:cubicBezTo>
                    <a:cubicBezTo>
                      <a:pt x="488982" y="18578"/>
                      <a:pt x="485580" y="13728"/>
                      <a:pt x="476030" y="13728"/>
                    </a:cubicBezTo>
                    <a:close/>
                    <a:moveTo>
                      <a:pt x="476030" y="43571"/>
                    </a:moveTo>
                    <a:cubicBezTo>
                      <a:pt x="467958" y="43571"/>
                      <a:pt x="466854" y="39662"/>
                      <a:pt x="466854" y="29873"/>
                    </a:cubicBezTo>
                    <a:cubicBezTo>
                      <a:pt x="466854" y="20085"/>
                      <a:pt x="468898" y="17086"/>
                      <a:pt x="476030" y="17086"/>
                    </a:cubicBezTo>
                    <a:cubicBezTo>
                      <a:pt x="483163" y="17086"/>
                      <a:pt x="485207" y="20279"/>
                      <a:pt x="485207" y="29873"/>
                    </a:cubicBezTo>
                    <a:cubicBezTo>
                      <a:pt x="485207" y="39468"/>
                      <a:pt x="484028" y="43571"/>
                      <a:pt x="476030" y="43571"/>
                    </a:cubicBezTo>
                    <a:close/>
                    <a:moveTo>
                      <a:pt x="501859" y="17906"/>
                    </a:moveTo>
                    <a:lnTo>
                      <a:pt x="511230" y="17906"/>
                    </a:lnTo>
                    <a:lnTo>
                      <a:pt x="511230" y="14519"/>
                    </a:lnTo>
                    <a:lnTo>
                      <a:pt x="501859" y="14519"/>
                    </a:lnTo>
                    <a:lnTo>
                      <a:pt x="501859" y="11281"/>
                    </a:lnTo>
                    <a:cubicBezTo>
                      <a:pt x="501859" y="4686"/>
                      <a:pt x="503097" y="3089"/>
                      <a:pt x="506887" y="3089"/>
                    </a:cubicBezTo>
                    <a:cubicBezTo>
                      <a:pt x="508678" y="3089"/>
                      <a:pt x="512349" y="3209"/>
                      <a:pt x="512349" y="3209"/>
                    </a:cubicBezTo>
                    <a:lnTo>
                      <a:pt x="512349" y="-44"/>
                    </a:lnTo>
                    <a:cubicBezTo>
                      <a:pt x="512349" y="-44"/>
                      <a:pt x="508439" y="-357"/>
                      <a:pt x="506380" y="-357"/>
                    </a:cubicBezTo>
                    <a:cubicBezTo>
                      <a:pt x="500412" y="-357"/>
                      <a:pt x="498203" y="2000"/>
                      <a:pt x="498203" y="11207"/>
                    </a:cubicBezTo>
                    <a:lnTo>
                      <a:pt x="498203" y="14474"/>
                    </a:lnTo>
                    <a:lnTo>
                      <a:pt x="494174" y="14474"/>
                    </a:lnTo>
                    <a:lnTo>
                      <a:pt x="494174" y="17862"/>
                    </a:lnTo>
                    <a:lnTo>
                      <a:pt x="498203" y="17862"/>
                    </a:lnTo>
                    <a:lnTo>
                      <a:pt x="498203" y="46436"/>
                    </a:lnTo>
                    <a:lnTo>
                      <a:pt x="501859" y="46436"/>
                    </a:lnTo>
                    <a:lnTo>
                      <a:pt x="501859" y="17906"/>
                    </a:lnTo>
                    <a:close/>
                  </a:path>
                </a:pathLst>
              </a:custGeom>
              <a:solidFill>
                <a:schemeClr val="tx1"/>
              </a:solidFill>
              <a:ln w="14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2300">
                  <a:solidFill>
                    <a:schemeClr val="bg1"/>
                  </a:solidFill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7A72DE8C-2A21-42CE-8B13-4C5D130E82E0}"/>
                  </a:ext>
                </a:extLst>
              </p:cNvPr>
              <p:cNvSpPr/>
              <p:nvPr/>
            </p:nvSpPr>
            <p:spPr>
              <a:xfrm>
                <a:off x="1098164" y="4889879"/>
                <a:ext cx="594687" cy="51164"/>
              </a:xfrm>
              <a:custGeom>
                <a:avLst/>
                <a:gdLst>
                  <a:gd name="connsiteX0" fmla="*/ 55 w 712627"/>
                  <a:gd name="connsiteY0" fmla="*/ 45809 h 61311"/>
                  <a:gd name="connsiteX1" fmla="*/ 25914 w 712627"/>
                  <a:gd name="connsiteY1" fmla="*/ 45809 h 61311"/>
                  <a:gd name="connsiteX2" fmla="*/ 25914 w 712627"/>
                  <a:gd name="connsiteY2" fmla="*/ 42303 h 61311"/>
                  <a:gd name="connsiteX3" fmla="*/ 3890 w 712627"/>
                  <a:gd name="connsiteY3" fmla="*/ 42303 h 61311"/>
                  <a:gd name="connsiteX4" fmla="*/ 3890 w 712627"/>
                  <a:gd name="connsiteY4" fmla="*/ 24964 h 61311"/>
                  <a:gd name="connsiteX5" fmla="*/ 22183 w 712627"/>
                  <a:gd name="connsiteY5" fmla="*/ 24964 h 61311"/>
                  <a:gd name="connsiteX6" fmla="*/ 22183 w 712627"/>
                  <a:gd name="connsiteY6" fmla="*/ 21458 h 61311"/>
                  <a:gd name="connsiteX7" fmla="*/ 3890 w 712627"/>
                  <a:gd name="connsiteY7" fmla="*/ 21458 h 61311"/>
                  <a:gd name="connsiteX8" fmla="*/ 3890 w 712627"/>
                  <a:gd name="connsiteY8" fmla="*/ 4955 h 61311"/>
                  <a:gd name="connsiteX9" fmla="*/ 25914 w 712627"/>
                  <a:gd name="connsiteY9" fmla="*/ 4955 h 61311"/>
                  <a:gd name="connsiteX10" fmla="*/ 25914 w 712627"/>
                  <a:gd name="connsiteY10" fmla="*/ 1374 h 61311"/>
                  <a:gd name="connsiteX11" fmla="*/ 55 w 712627"/>
                  <a:gd name="connsiteY11" fmla="*/ 1374 h 61311"/>
                  <a:gd name="connsiteX12" fmla="*/ 55 w 712627"/>
                  <a:gd name="connsiteY12" fmla="*/ 45809 h 61311"/>
                  <a:gd name="connsiteX13" fmla="*/ 34285 w 712627"/>
                  <a:gd name="connsiteY13" fmla="*/ 45809 h 61311"/>
                  <a:gd name="connsiteX14" fmla="*/ 38134 w 712627"/>
                  <a:gd name="connsiteY14" fmla="*/ 45809 h 61311"/>
                  <a:gd name="connsiteX15" fmla="*/ 38134 w 712627"/>
                  <a:gd name="connsiteY15" fmla="*/ 1374 h 61311"/>
                  <a:gd name="connsiteX16" fmla="*/ 34285 w 712627"/>
                  <a:gd name="connsiteY16" fmla="*/ 1374 h 61311"/>
                  <a:gd name="connsiteX17" fmla="*/ 34285 w 712627"/>
                  <a:gd name="connsiteY17" fmla="*/ 45809 h 61311"/>
                  <a:gd name="connsiteX18" fmla="*/ 44342 w 712627"/>
                  <a:gd name="connsiteY18" fmla="*/ 4955 h 61311"/>
                  <a:gd name="connsiteX19" fmla="*/ 57980 w 712627"/>
                  <a:gd name="connsiteY19" fmla="*/ 4955 h 61311"/>
                  <a:gd name="connsiteX20" fmla="*/ 57980 w 712627"/>
                  <a:gd name="connsiteY20" fmla="*/ 45809 h 61311"/>
                  <a:gd name="connsiteX21" fmla="*/ 61814 w 712627"/>
                  <a:gd name="connsiteY21" fmla="*/ 45809 h 61311"/>
                  <a:gd name="connsiteX22" fmla="*/ 61814 w 712627"/>
                  <a:gd name="connsiteY22" fmla="*/ 4955 h 61311"/>
                  <a:gd name="connsiteX23" fmla="*/ 75348 w 712627"/>
                  <a:gd name="connsiteY23" fmla="*/ 4955 h 61311"/>
                  <a:gd name="connsiteX24" fmla="*/ 75348 w 712627"/>
                  <a:gd name="connsiteY24" fmla="*/ 1374 h 61311"/>
                  <a:gd name="connsiteX25" fmla="*/ 44342 w 712627"/>
                  <a:gd name="connsiteY25" fmla="*/ 1374 h 61311"/>
                  <a:gd name="connsiteX26" fmla="*/ 44342 w 712627"/>
                  <a:gd name="connsiteY26" fmla="*/ 4955 h 61311"/>
                  <a:gd name="connsiteX27" fmla="*/ 95193 w 712627"/>
                  <a:gd name="connsiteY27" fmla="*/ 45809 h 61311"/>
                  <a:gd name="connsiteX28" fmla="*/ 99028 w 712627"/>
                  <a:gd name="connsiteY28" fmla="*/ 45809 h 61311"/>
                  <a:gd name="connsiteX29" fmla="*/ 99028 w 712627"/>
                  <a:gd name="connsiteY29" fmla="*/ 1374 h 61311"/>
                  <a:gd name="connsiteX30" fmla="*/ 95193 w 712627"/>
                  <a:gd name="connsiteY30" fmla="*/ 1374 h 61311"/>
                  <a:gd name="connsiteX31" fmla="*/ 95193 w 712627"/>
                  <a:gd name="connsiteY31" fmla="*/ 45809 h 61311"/>
                  <a:gd name="connsiteX32" fmla="*/ 112741 w 712627"/>
                  <a:gd name="connsiteY32" fmla="*/ 45809 h 61311"/>
                  <a:gd name="connsiteX33" fmla="*/ 112741 w 712627"/>
                  <a:gd name="connsiteY33" fmla="*/ 19339 h 61311"/>
                  <a:gd name="connsiteX34" fmla="*/ 122290 w 712627"/>
                  <a:gd name="connsiteY34" fmla="*/ 16653 h 61311"/>
                  <a:gd name="connsiteX35" fmla="*/ 129498 w 712627"/>
                  <a:gd name="connsiteY35" fmla="*/ 29187 h 61311"/>
                  <a:gd name="connsiteX36" fmla="*/ 129498 w 712627"/>
                  <a:gd name="connsiteY36" fmla="*/ 45809 h 61311"/>
                  <a:gd name="connsiteX37" fmla="*/ 133213 w 712627"/>
                  <a:gd name="connsiteY37" fmla="*/ 45809 h 61311"/>
                  <a:gd name="connsiteX38" fmla="*/ 133213 w 712627"/>
                  <a:gd name="connsiteY38" fmla="*/ 28993 h 61311"/>
                  <a:gd name="connsiteX39" fmla="*/ 122858 w 712627"/>
                  <a:gd name="connsiteY39" fmla="*/ 13206 h 61311"/>
                  <a:gd name="connsiteX40" fmla="*/ 112741 w 712627"/>
                  <a:gd name="connsiteY40" fmla="*/ 16190 h 61311"/>
                  <a:gd name="connsiteX41" fmla="*/ 112741 w 712627"/>
                  <a:gd name="connsiteY41" fmla="*/ 13833 h 61311"/>
                  <a:gd name="connsiteX42" fmla="*/ 109085 w 712627"/>
                  <a:gd name="connsiteY42" fmla="*/ 13833 h 61311"/>
                  <a:gd name="connsiteX43" fmla="*/ 109085 w 712627"/>
                  <a:gd name="connsiteY43" fmla="*/ 45794 h 61311"/>
                  <a:gd name="connsiteX44" fmla="*/ 145792 w 712627"/>
                  <a:gd name="connsiteY44" fmla="*/ 45809 h 61311"/>
                  <a:gd name="connsiteX45" fmla="*/ 145792 w 712627"/>
                  <a:gd name="connsiteY45" fmla="*/ 19339 h 61311"/>
                  <a:gd name="connsiteX46" fmla="*/ 155356 w 712627"/>
                  <a:gd name="connsiteY46" fmla="*/ 16653 h 61311"/>
                  <a:gd name="connsiteX47" fmla="*/ 162548 w 712627"/>
                  <a:gd name="connsiteY47" fmla="*/ 29187 h 61311"/>
                  <a:gd name="connsiteX48" fmla="*/ 162548 w 712627"/>
                  <a:gd name="connsiteY48" fmla="*/ 45809 h 61311"/>
                  <a:gd name="connsiteX49" fmla="*/ 166264 w 712627"/>
                  <a:gd name="connsiteY49" fmla="*/ 45809 h 61311"/>
                  <a:gd name="connsiteX50" fmla="*/ 166264 w 712627"/>
                  <a:gd name="connsiteY50" fmla="*/ 28993 h 61311"/>
                  <a:gd name="connsiteX51" fmla="*/ 155908 w 712627"/>
                  <a:gd name="connsiteY51" fmla="*/ 13206 h 61311"/>
                  <a:gd name="connsiteX52" fmla="*/ 145792 w 712627"/>
                  <a:gd name="connsiteY52" fmla="*/ 16190 h 61311"/>
                  <a:gd name="connsiteX53" fmla="*/ 145792 w 712627"/>
                  <a:gd name="connsiteY53" fmla="*/ 13833 h 61311"/>
                  <a:gd name="connsiteX54" fmla="*/ 142151 w 712627"/>
                  <a:gd name="connsiteY54" fmla="*/ 13833 h 61311"/>
                  <a:gd name="connsiteX55" fmla="*/ 142151 w 712627"/>
                  <a:gd name="connsiteY55" fmla="*/ 45794 h 61311"/>
                  <a:gd name="connsiteX56" fmla="*/ 186915 w 712627"/>
                  <a:gd name="connsiteY56" fmla="*/ 13206 h 61311"/>
                  <a:gd name="connsiteX57" fmla="*/ 173903 w 712627"/>
                  <a:gd name="connsiteY57" fmla="*/ 29381 h 61311"/>
                  <a:gd name="connsiteX58" fmla="*/ 186915 w 712627"/>
                  <a:gd name="connsiteY58" fmla="*/ 46451 h 61311"/>
                  <a:gd name="connsiteX59" fmla="*/ 199881 w 712627"/>
                  <a:gd name="connsiteY59" fmla="*/ 29381 h 61311"/>
                  <a:gd name="connsiteX60" fmla="*/ 186915 w 712627"/>
                  <a:gd name="connsiteY60" fmla="*/ 13206 h 61311"/>
                  <a:gd name="connsiteX61" fmla="*/ 186915 w 712627"/>
                  <a:gd name="connsiteY61" fmla="*/ 43049 h 61311"/>
                  <a:gd name="connsiteX62" fmla="*/ 177738 w 712627"/>
                  <a:gd name="connsiteY62" fmla="*/ 29366 h 61311"/>
                  <a:gd name="connsiteX63" fmla="*/ 186915 w 712627"/>
                  <a:gd name="connsiteY63" fmla="*/ 16578 h 61311"/>
                  <a:gd name="connsiteX64" fmla="*/ 196106 w 712627"/>
                  <a:gd name="connsiteY64" fmla="*/ 29366 h 61311"/>
                  <a:gd name="connsiteX65" fmla="*/ 186915 w 712627"/>
                  <a:gd name="connsiteY65" fmla="*/ 43049 h 61311"/>
                  <a:gd name="connsiteX66" fmla="*/ 208327 w 712627"/>
                  <a:gd name="connsiteY66" fmla="*/ 45794 h 61311"/>
                  <a:gd name="connsiteX67" fmla="*/ 234171 w 712627"/>
                  <a:gd name="connsiteY67" fmla="*/ 45794 h 61311"/>
                  <a:gd name="connsiteX68" fmla="*/ 234171 w 712627"/>
                  <a:gd name="connsiteY68" fmla="*/ 42288 h 61311"/>
                  <a:gd name="connsiteX69" fmla="*/ 212162 w 712627"/>
                  <a:gd name="connsiteY69" fmla="*/ 42288 h 61311"/>
                  <a:gd name="connsiteX70" fmla="*/ 212162 w 712627"/>
                  <a:gd name="connsiteY70" fmla="*/ 24964 h 61311"/>
                  <a:gd name="connsiteX71" fmla="*/ 230455 w 712627"/>
                  <a:gd name="connsiteY71" fmla="*/ 24964 h 61311"/>
                  <a:gd name="connsiteX72" fmla="*/ 230455 w 712627"/>
                  <a:gd name="connsiteY72" fmla="*/ 21458 h 61311"/>
                  <a:gd name="connsiteX73" fmla="*/ 212162 w 712627"/>
                  <a:gd name="connsiteY73" fmla="*/ 21458 h 61311"/>
                  <a:gd name="connsiteX74" fmla="*/ 212162 w 712627"/>
                  <a:gd name="connsiteY74" fmla="*/ 4955 h 61311"/>
                  <a:gd name="connsiteX75" fmla="*/ 234171 w 712627"/>
                  <a:gd name="connsiteY75" fmla="*/ 4955 h 61311"/>
                  <a:gd name="connsiteX76" fmla="*/ 234171 w 712627"/>
                  <a:gd name="connsiteY76" fmla="*/ 1374 h 61311"/>
                  <a:gd name="connsiteX77" fmla="*/ 208327 w 712627"/>
                  <a:gd name="connsiteY77" fmla="*/ 1374 h 61311"/>
                  <a:gd name="connsiteX78" fmla="*/ 208327 w 712627"/>
                  <a:gd name="connsiteY78" fmla="*/ 45809 h 61311"/>
                  <a:gd name="connsiteX79" fmla="*/ 245466 w 712627"/>
                  <a:gd name="connsiteY79" fmla="*/ 45794 h 61311"/>
                  <a:gd name="connsiteX80" fmla="*/ 245466 w 712627"/>
                  <a:gd name="connsiteY80" fmla="*/ 19339 h 61311"/>
                  <a:gd name="connsiteX81" fmla="*/ 255016 w 712627"/>
                  <a:gd name="connsiteY81" fmla="*/ 16653 h 61311"/>
                  <a:gd name="connsiteX82" fmla="*/ 262223 w 712627"/>
                  <a:gd name="connsiteY82" fmla="*/ 29187 h 61311"/>
                  <a:gd name="connsiteX83" fmla="*/ 262223 w 712627"/>
                  <a:gd name="connsiteY83" fmla="*/ 45809 h 61311"/>
                  <a:gd name="connsiteX84" fmla="*/ 265938 w 712627"/>
                  <a:gd name="connsiteY84" fmla="*/ 45809 h 61311"/>
                  <a:gd name="connsiteX85" fmla="*/ 265938 w 712627"/>
                  <a:gd name="connsiteY85" fmla="*/ 28993 h 61311"/>
                  <a:gd name="connsiteX86" fmla="*/ 255583 w 712627"/>
                  <a:gd name="connsiteY86" fmla="*/ 13206 h 61311"/>
                  <a:gd name="connsiteX87" fmla="*/ 245466 w 712627"/>
                  <a:gd name="connsiteY87" fmla="*/ 16190 h 61311"/>
                  <a:gd name="connsiteX88" fmla="*/ 245466 w 712627"/>
                  <a:gd name="connsiteY88" fmla="*/ 13833 h 61311"/>
                  <a:gd name="connsiteX89" fmla="*/ 241810 w 712627"/>
                  <a:gd name="connsiteY89" fmla="*/ 13833 h 61311"/>
                  <a:gd name="connsiteX90" fmla="*/ 241810 w 712627"/>
                  <a:gd name="connsiteY90" fmla="*/ 45794 h 61311"/>
                  <a:gd name="connsiteX91" fmla="*/ 285903 w 712627"/>
                  <a:gd name="connsiteY91" fmla="*/ 42989 h 61311"/>
                  <a:gd name="connsiteX92" fmla="*/ 277278 w 712627"/>
                  <a:gd name="connsiteY92" fmla="*/ 31410 h 61311"/>
                  <a:gd name="connsiteX93" fmla="*/ 298362 w 712627"/>
                  <a:gd name="connsiteY93" fmla="*/ 31410 h 61311"/>
                  <a:gd name="connsiteX94" fmla="*/ 298496 w 712627"/>
                  <a:gd name="connsiteY94" fmla="*/ 28351 h 61311"/>
                  <a:gd name="connsiteX95" fmla="*/ 286276 w 712627"/>
                  <a:gd name="connsiteY95" fmla="*/ 13191 h 61311"/>
                  <a:gd name="connsiteX96" fmla="*/ 273503 w 712627"/>
                  <a:gd name="connsiteY96" fmla="*/ 29948 h 61311"/>
                  <a:gd name="connsiteX97" fmla="*/ 285530 w 712627"/>
                  <a:gd name="connsiteY97" fmla="*/ 46436 h 61311"/>
                  <a:gd name="connsiteX98" fmla="*/ 297377 w 712627"/>
                  <a:gd name="connsiteY98" fmla="*/ 45541 h 61311"/>
                  <a:gd name="connsiteX99" fmla="*/ 297258 w 712627"/>
                  <a:gd name="connsiteY99" fmla="*/ 42422 h 61311"/>
                  <a:gd name="connsiteX100" fmla="*/ 285903 w 712627"/>
                  <a:gd name="connsiteY100" fmla="*/ 42989 h 61311"/>
                  <a:gd name="connsiteX101" fmla="*/ 277278 w 712627"/>
                  <a:gd name="connsiteY101" fmla="*/ 28217 h 61311"/>
                  <a:gd name="connsiteX102" fmla="*/ 286231 w 712627"/>
                  <a:gd name="connsiteY102" fmla="*/ 16519 h 61311"/>
                  <a:gd name="connsiteX103" fmla="*/ 294736 w 712627"/>
                  <a:gd name="connsiteY103" fmla="*/ 28217 h 61311"/>
                  <a:gd name="connsiteX104" fmla="*/ 306136 w 712627"/>
                  <a:gd name="connsiteY104" fmla="*/ 45794 h 61311"/>
                  <a:gd name="connsiteX105" fmla="*/ 309777 w 712627"/>
                  <a:gd name="connsiteY105" fmla="*/ 45794 h 61311"/>
                  <a:gd name="connsiteX106" fmla="*/ 309777 w 712627"/>
                  <a:gd name="connsiteY106" fmla="*/ 21846 h 61311"/>
                  <a:gd name="connsiteX107" fmla="*/ 321505 w 712627"/>
                  <a:gd name="connsiteY107" fmla="*/ 17041 h 61311"/>
                  <a:gd name="connsiteX108" fmla="*/ 321505 w 712627"/>
                  <a:gd name="connsiteY108" fmla="*/ 13206 h 61311"/>
                  <a:gd name="connsiteX109" fmla="*/ 309777 w 712627"/>
                  <a:gd name="connsiteY109" fmla="*/ 18444 h 61311"/>
                  <a:gd name="connsiteX110" fmla="*/ 309777 w 712627"/>
                  <a:gd name="connsiteY110" fmla="*/ 13848 h 61311"/>
                  <a:gd name="connsiteX111" fmla="*/ 306136 w 712627"/>
                  <a:gd name="connsiteY111" fmla="*/ 13848 h 61311"/>
                  <a:gd name="connsiteX112" fmla="*/ 306136 w 712627"/>
                  <a:gd name="connsiteY112" fmla="*/ 45809 h 61311"/>
                  <a:gd name="connsiteX113" fmla="*/ 338187 w 712627"/>
                  <a:gd name="connsiteY113" fmla="*/ 60954 h 61311"/>
                  <a:gd name="connsiteX114" fmla="*/ 351765 w 712627"/>
                  <a:gd name="connsiteY114" fmla="*/ 50853 h 61311"/>
                  <a:gd name="connsiteX115" fmla="*/ 340172 w 712627"/>
                  <a:gd name="connsiteY115" fmla="*/ 41586 h 61311"/>
                  <a:gd name="connsiteX116" fmla="*/ 332293 w 712627"/>
                  <a:gd name="connsiteY116" fmla="*/ 38453 h 61311"/>
                  <a:gd name="connsiteX117" fmla="*/ 333532 w 712627"/>
                  <a:gd name="connsiteY117" fmla="*/ 34484 h 61311"/>
                  <a:gd name="connsiteX118" fmla="*/ 336695 w 712627"/>
                  <a:gd name="connsiteY118" fmla="*/ 34738 h 61311"/>
                  <a:gd name="connsiteX119" fmla="*/ 348423 w 712627"/>
                  <a:gd name="connsiteY119" fmla="*/ 24054 h 61311"/>
                  <a:gd name="connsiteX120" fmla="*/ 346185 w 712627"/>
                  <a:gd name="connsiteY120" fmla="*/ 17086 h 61311"/>
                  <a:gd name="connsiteX121" fmla="*/ 352392 w 712627"/>
                  <a:gd name="connsiteY121" fmla="*/ 17220 h 61311"/>
                  <a:gd name="connsiteX122" fmla="*/ 352392 w 712627"/>
                  <a:gd name="connsiteY122" fmla="*/ 13833 h 61311"/>
                  <a:gd name="connsiteX123" fmla="*/ 343439 w 712627"/>
                  <a:gd name="connsiteY123" fmla="*/ 14027 h 61311"/>
                  <a:gd name="connsiteX124" fmla="*/ 336919 w 712627"/>
                  <a:gd name="connsiteY124" fmla="*/ 13191 h 61311"/>
                  <a:gd name="connsiteX125" fmla="*/ 325698 w 712627"/>
                  <a:gd name="connsiteY125" fmla="*/ 24054 h 61311"/>
                  <a:gd name="connsiteX126" fmla="*/ 330771 w 712627"/>
                  <a:gd name="connsiteY126" fmla="*/ 33708 h 61311"/>
                  <a:gd name="connsiteX127" fmla="*/ 328802 w 712627"/>
                  <a:gd name="connsiteY127" fmla="*/ 38707 h 61311"/>
                  <a:gd name="connsiteX128" fmla="*/ 330294 w 712627"/>
                  <a:gd name="connsiteY128" fmla="*/ 43049 h 61311"/>
                  <a:gd name="connsiteX129" fmla="*/ 325280 w 712627"/>
                  <a:gd name="connsiteY129" fmla="*/ 51106 h 61311"/>
                  <a:gd name="connsiteX130" fmla="*/ 338172 w 712627"/>
                  <a:gd name="connsiteY130" fmla="*/ 60954 h 61311"/>
                  <a:gd name="connsiteX131" fmla="*/ 339903 w 712627"/>
                  <a:gd name="connsiteY131" fmla="*/ 44974 h 61311"/>
                  <a:gd name="connsiteX132" fmla="*/ 347960 w 712627"/>
                  <a:gd name="connsiteY132" fmla="*/ 50942 h 61311"/>
                  <a:gd name="connsiteX133" fmla="*/ 338217 w 712627"/>
                  <a:gd name="connsiteY133" fmla="*/ 57597 h 61311"/>
                  <a:gd name="connsiteX134" fmla="*/ 328981 w 712627"/>
                  <a:gd name="connsiteY134" fmla="*/ 50823 h 61311"/>
                  <a:gd name="connsiteX135" fmla="*/ 332890 w 712627"/>
                  <a:gd name="connsiteY135" fmla="*/ 44675 h 61311"/>
                  <a:gd name="connsiteX136" fmla="*/ 339903 w 712627"/>
                  <a:gd name="connsiteY136" fmla="*/ 44929 h 61311"/>
                  <a:gd name="connsiteX137" fmla="*/ 336919 w 712627"/>
                  <a:gd name="connsiteY137" fmla="*/ 31544 h 61311"/>
                  <a:gd name="connsiteX138" fmla="*/ 329458 w 712627"/>
                  <a:gd name="connsiteY138" fmla="*/ 24084 h 61311"/>
                  <a:gd name="connsiteX139" fmla="*/ 336919 w 712627"/>
                  <a:gd name="connsiteY139" fmla="*/ 16414 h 61311"/>
                  <a:gd name="connsiteX140" fmla="*/ 344678 w 712627"/>
                  <a:gd name="connsiteY140" fmla="*/ 24084 h 61311"/>
                  <a:gd name="connsiteX141" fmla="*/ 336919 w 712627"/>
                  <a:gd name="connsiteY141" fmla="*/ 31544 h 61311"/>
                  <a:gd name="connsiteX142" fmla="*/ 355272 w 712627"/>
                  <a:gd name="connsiteY142" fmla="*/ 13833 h 61311"/>
                  <a:gd name="connsiteX143" fmla="*/ 364389 w 712627"/>
                  <a:gd name="connsiteY143" fmla="*/ 45794 h 61311"/>
                  <a:gd name="connsiteX144" fmla="*/ 368671 w 712627"/>
                  <a:gd name="connsiteY144" fmla="*/ 45794 h 61311"/>
                  <a:gd name="connsiteX145" fmla="*/ 364523 w 712627"/>
                  <a:gd name="connsiteY145" fmla="*/ 60178 h 61311"/>
                  <a:gd name="connsiteX146" fmla="*/ 368253 w 712627"/>
                  <a:gd name="connsiteY146" fmla="*/ 60178 h 61311"/>
                  <a:gd name="connsiteX147" fmla="*/ 381683 w 712627"/>
                  <a:gd name="connsiteY147" fmla="*/ 13833 h 61311"/>
                  <a:gd name="connsiteX148" fmla="*/ 377893 w 712627"/>
                  <a:gd name="connsiteY148" fmla="*/ 13833 h 61311"/>
                  <a:gd name="connsiteX149" fmla="*/ 369507 w 712627"/>
                  <a:gd name="connsiteY149" fmla="*/ 42512 h 61311"/>
                  <a:gd name="connsiteX150" fmla="*/ 367284 w 712627"/>
                  <a:gd name="connsiteY150" fmla="*/ 42512 h 61311"/>
                  <a:gd name="connsiteX151" fmla="*/ 359032 w 712627"/>
                  <a:gd name="connsiteY151" fmla="*/ 13863 h 61311"/>
                  <a:gd name="connsiteX152" fmla="*/ 401528 w 712627"/>
                  <a:gd name="connsiteY152" fmla="*/ 45794 h 61311"/>
                  <a:gd name="connsiteX153" fmla="*/ 405184 w 712627"/>
                  <a:gd name="connsiteY153" fmla="*/ 45794 h 61311"/>
                  <a:gd name="connsiteX154" fmla="*/ 405184 w 712627"/>
                  <a:gd name="connsiteY154" fmla="*/ 13848 h 61311"/>
                  <a:gd name="connsiteX155" fmla="*/ 401528 w 712627"/>
                  <a:gd name="connsiteY155" fmla="*/ 13848 h 61311"/>
                  <a:gd name="connsiteX156" fmla="*/ 401528 w 712627"/>
                  <a:gd name="connsiteY156" fmla="*/ 45809 h 61311"/>
                  <a:gd name="connsiteX157" fmla="*/ 401528 w 712627"/>
                  <a:gd name="connsiteY157" fmla="*/ 5835 h 61311"/>
                  <a:gd name="connsiteX158" fmla="*/ 405184 w 712627"/>
                  <a:gd name="connsiteY158" fmla="*/ 5835 h 61311"/>
                  <a:gd name="connsiteX159" fmla="*/ 405184 w 712627"/>
                  <a:gd name="connsiteY159" fmla="*/ 1045 h 61311"/>
                  <a:gd name="connsiteX160" fmla="*/ 401528 w 712627"/>
                  <a:gd name="connsiteY160" fmla="*/ 1045 h 61311"/>
                  <a:gd name="connsiteX161" fmla="*/ 401528 w 712627"/>
                  <a:gd name="connsiteY161" fmla="*/ 5835 h 61311"/>
                  <a:gd name="connsiteX162" fmla="*/ 434713 w 712627"/>
                  <a:gd name="connsiteY162" fmla="*/ 14340 h 61311"/>
                  <a:gd name="connsiteX163" fmla="*/ 423731 w 712627"/>
                  <a:gd name="connsiteY163" fmla="*/ 13251 h 61311"/>
                  <a:gd name="connsiteX164" fmla="*/ 412764 w 712627"/>
                  <a:gd name="connsiteY164" fmla="*/ 22204 h 61311"/>
                  <a:gd name="connsiteX165" fmla="*/ 423209 w 712627"/>
                  <a:gd name="connsiteY165" fmla="*/ 30903 h 61311"/>
                  <a:gd name="connsiteX166" fmla="*/ 432012 w 712627"/>
                  <a:gd name="connsiteY166" fmla="*/ 36662 h 61311"/>
                  <a:gd name="connsiteX167" fmla="*/ 423582 w 712627"/>
                  <a:gd name="connsiteY167" fmla="*/ 42929 h 61311"/>
                  <a:gd name="connsiteX168" fmla="*/ 413465 w 712627"/>
                  <a:gd name="connsiteY168" fmla="*/ 41840 h 61311"/>
                  <a:gd name="connsiteX169" fmla="*/ 413226 w 712627"/>
                  <a:gd name="connsiteY169" fmla="*/ 45227 h 61311"/>
                  <a:gd name="connsiteX170" fmla="*/ 423820 w 712627"/>
                  <a:gd name="connsiteY170" fmla="*/ 46376 h 61311"/>
                  <a:gd name="connsiteX171" fmla="*/ 435757 w 712627"/>
                  <a:gd name="connsiteY171" fmla="*/ 36468 h 61311"/>
                  <a:gd name="connsiteX172" fmla="*/ 424850 w 712627"/>
                  <a:gd name="connsiteY172" fmla="*/ 27516 h 61311"/>
                  <a:gd name="connsiteX173" fmla="*/ 416539 w 712627"/>
                  <a:gd name="connsiteY173" fmla="*/ 22084 h 61311"/>
                  <a:gd name="connsiteX174" fmla="*/ 423850 w 712627"/>
                  <a:gd name="connsiteY174" fmla="*/ 16638 h 61311"/>
                  <a:gd name="connsiteX175" fmla="*/ 434579 w 712627"/>
                  <a:gd name="connsiteY175" fmla="*/ 17668 h 61311"/>
                  <a:gd name="connsiteX176" fmla="*/ 434713 w 712627"/>
                  <a:gd name="connsiteY176" fmla="*/ 14280 h 61311"/>
                  <a:gd name="connsiteX177" fmla="*/ 477134 w 712627"/>
                  <a:gd name="connsiteY177" fmla="*/ 14340 h 61311"/>
                  <a:gd name="connsiteX178" fmla="*/ 466152 w 712627"/>
                  <a:gd name="connsiteY178" fmla="*/ 13251 h 61311"/>
                  <a:gd name="connsiteX179" fmla="*/ 455185 w 712627"/>
                  <a:gd name="connsiteY179" fmla="*/ 22204 h 61311"/>
                  <a:gd name="connsiteX180" fmla="*/ 465630 w 712627"/>
                  <a:gd name="connsiteY180" fmla="*/ 30903 h 61311"/>
                  <a:gd name="connsiteX181" fmla="*/ 474434 w 712627"/>
                  <a:gd name="connsiteY181" fmla="*/ 36662 h 61311"/>
                  <a:gd name="connsiteX182" fmla="*/ 466003 w 712627"/>
                  <a:gd name="connsiteY182" fmla="*/ 42929 h 61311"/>
                  <a:gd name="connsiteX183" fmla="*/ 455886 w 712627"/>
                  <a:gd name="connsiteY183" fmla="*/ 41840 h 61311"/>
                  <a:gd name="connsiteX184" fmla="*/ 455648 w 712627"/>
                  <a:gd name="connsiteY184" fmla="*/ 45227 h 61311"/>
                  <a:gd name="connsiteX185" fmla="*/ 466242 w 712627"/>
                  <a:gd name="connsiteY185" fmla="*/ 46376 h 61311"/>
                  <a:gd name="connsiteX186" fmla="*/ 478179 w 712627"/>
                  <a:gd name="connsiteY186" fmla="*/ 36468 h 61311"/>
                  <a:gd name="connsiteX187" fmla="*/ 467271 w 712627"/>
                  <a:gd name="connsiteY187" fmla="*/ 27516 h 61311"/>
                  <a:gd name="connsiteX188" fmla="*/ 458960 w 712627"/>
                  <a:gd name="connsiteY188" fmla="*/ 22084 h 61311"/>
                  <a:gd name="connsiteX189" fmla="*/ 466272 w 712627"/>
                  <a:gd name="connsiteY189" fmla="*/ 16638 h 61311"/>
                  <a:gd name="connsiteX190" fmla="*/ 477000 w 712627"/>
                  <a:gd name="connsiteY190" fmla="*/ 17668 h 61311"/>
                  <a:gd name="connsiteX191" fmla="*/ 477134 w 712627"/>
                  <a:gd name="connsiteY191" fmla="*/ 14280 h 61311"/>
                  <a:gd name="connsiteX192" fmla="*/ 505291 w 712627"/>
                  <a:gd name="connsiteY192" fmla="*/ 13833 h 61311"/>
                  <a:gd name="connsiteX193" fmla="*/ 505291 w 712627"/>
                  <a:gd name="connsiteY193" fmla="*/ 40303 h 61311"/>
                  <a:gd name="connsiteX194" fmla="*/ 496174 w 712627"/>
                  <a:gd name="connsiteY194" fmla="*/ 42989 h 61311"/>
                  <a:gd name="connsiteX195" fmla="*/ 489042 w 712627"/>
                  <a:gd name="connsiteY195" fmla="*/ 30455 h 61311"/>
                  <a:gd name="connsiteX196" fmla="*/ 489042 w 712627"/>
                  <a:gd name="connsiteY196" fmla="*/ 13848 h 61311"/>
                  <a:gd name="connsiteX197" fmla="*/ 485386 w 712627"/>
                  <a:gd name="connsiteY197" fmla="*/ 13848 h 61311"/>
                  <a:gd name="connsiteX198" fmla="*/ 485386 w 712627"/>
                  <a:gd name="connsiteY198" fmla="*/ 30575 h 61311"/>
                  <a:gd name="connsiteX199" fmla="*/ 495741 w 712627"/>
                  <a:gd name="connsiteY199" fmla="*/ 46496 h 61311"/>
                  <a:gd name="connsiteX200" fmla="*/ 505291 w 712627"/>
                  <a:gd name="connsiteY200" fmla="*/ 43511 h 61311"/>
                  <a:gd name="connsiteX201" fmla="*/ 505291 w 712627"/>
                  <a:gd name="connsiteY201" fmla="*/ 45869 h 61311"/>
                  <a:gd name="connsiteX202" fmla="*/ 508947 w 712627"/>
                  <a:gd name="connsiteY202" fmla="*/ 45869 h 61311"/>
                  <a:gd name="connsiteX203" fmla="*/ 508947 w 712627"/>
                  <a:gd name="connsiteY203" fmla="*/ 13848 h 61311"/>
                  <a:gd name="connsiteX204" fmla="*/ 518257 w 712627"/>
                  <a:gd name="connsiteY204" fmla="*/ 60178 h 61311"/>
                  <a:gd name="connsiteX205" fmla="*/ 521943 w 712627"/>
                  <a:gd name="connsiteY205" fmla="*/ 60178 h 61311"/>
                  <a:gd name="connsiteX206" fmla="*/ 521943 w 712627"/>
                  <a:gd name="connsiteY206" fmla="*/ 45600 h 61311"/>
                  <a:gd name="connsiteX207" fmla="*/ 529404 w 712627"/>
                  <a:gd name="connsiteY207" fmla="*/ 46436 h 61311"/>
                  <a:gd name="connsiteX208" fmla="*/ 542833 w 712627"/>
                  <a:gd name="connsiteY208" fmla="*/ 29366 h 61311"/>
                  <a:gd name="connsiteX209" fmla="*/ 531791 w 712627"/>
                  <a:gd name="connsiteY209" fmla="*/ 13191 h 61311"/>
                  <a:gd name="connsiteX210" fmla="*/ 521988 w 712627"/>
                  <a:gd name="connsiteY210" fmla="*/ 16250 h 61311"/>
                  <a:gd name="connsiteX211" fmla="*/ 521988 w 712627"/>
                  <a:gd name="connsiteY211" fmla="*/ 13833 h 61311"/>
                  <a:gd name="connsiteX212" fmla="*/ 518347 w 712627"/>
                  <a:gd name="connsiteY212" fmla="*/ 13833 h 61311"/>
                  <a:gd name="connsiteX213" fmla="*/ 518347 w 712627"/>
                  <a:gd name="connsiteY213" fmla="*/ 60178 h 61311"/>
                  <a:gd name="connsiteX214" fmla="*/ 531343 w 712627"/>
                  <a:gd name="connsiteY214" fmla="*/ 16638 h 61311"/>
                  <a:gd name="connsiteX215" fmla="*/ 538909 w 712627"/>
                  <a:gd name="connsiteY215" fmla="*/ 29366 h 61311"/>
                  <a:gd name="connsiteX216" fmla="*/ 529225 w 712627"/>
                  <a:gd name="connsiteY216" fmla="*/ 43049 h 61311"/>
                  <a:gd name="connsiteX217" fmla="*/ 521898 w 712627"/>
                  <a:gd name="connsiteY217" fmla="*/ 42288 h 61311"/>
                  <a:gd name="connsiteX218" fmla="*/ 521898 w 712627"/>
                  <a:gd name="connsiteY218" fmla="*/ 19533 h 61311"/>
                  <a:gd name="connsiteX219" fmla="*/ 531343 w 712627"/>
                  <a:gd name="connsiteY219" fmla="*/ 16653 h 61311"/>
                  <a:gd name="connsiteX220" fmla="*/ 550741 w 712627"/>
                  <a:gd name="connsiteY220" fmla="*/ 60178 h 61311"/>
                  <a:gd name="connsiteX221" fmla="*/ 554382 w 712627"/>
                  <a:gd name="connsiteY221" fmla="*/ 60178 h 61311"/>
                  <a:gd name="connsiteX222" fmla="*/ 554382 w 712627"/>
                  <a:gd name="connsiteY222" fmla="*/ 45600 h 61311"/>
                  <a:gd name="connsiteX223" fmla="*/ 561843 w 712627"/>
                  <a:gd name="connsiteY223" fmla="*/ 46436 h 61311"/>
                  <a:gd name="connsiteX224" fmla="*/ 575272 w 712627"/>
                  <a:gd name="connsiteY224" fmla="*/ 29366 h 61311"/>
                  <a:gd name="connsiteX225" fmla="*/ 564230 w 712627"/>
                  <a:gd name="connsiteY225" fmla="*/ 13191 h 61311"/>
                  <a:gd name="connsiteX226" fmla="*/ 554427 w 712627"/>
                  <a:gd name="connsiteY226" fmla="*/ 16250 h 61311"/>
                  <a:gd name="connsiteX227" fmla="*/ 554427 w 712627"/>
                  <a:gd name="connsiteY227" fmla="*/ 13833 h 61311"/>
                  <a:gd name="connsiteX228" fmla="*/ 550786 w 712627"/>
                  <a:gd name="connsiteY228" fmla="*/ 13833 h 61311"/>
                  <a:gd name="connsiteX229" fmla="*/ 550786 w 712627"/>
                  <a:gd name="connsiteY229" fmla="*/ 60178 h 61311"/>
                  <a:gd name="connsiteX230" fmla="*/ 563723 w 712627"/>
                  <a:gd name="connsiteY230" fmla="*/ 16653 h 61311"/>
                  <a:gd name="connsiteX231" fmla="*/ 571303 w 712627"/>
                  <a:gd name="connsiteY231" fmla="*/ 29381 h 61311"/>
                  <a:gd name="connsiteX232" fmla="*/ 561619 w 712627"/>
                  <a:gd name="connsiteY232" fmla="*/ 43064 h 61311"/>
                  <a:gd name="connsiteX233" fmla="*/ 554293 w 712627"/>
                  <a:gd name="connsiteY233" fmla="*/ 42303 h 61311"/>
                  <a:gd name="connsiteX234" fmla="*/ 554292 w 712627"/>
                  <a:gd name="connsiteY234" fmla="*/ 19533 h 61311"/>
                  <a:gd name="connsiteX235" fmla="*/ 563723 w 712627"/>
                  <a:gd name="connsiteY235" fmla="*/ 16653 h 61311"/>
                  <a:gd name="connsiteX236" fmla="*/ 594804 w 712627"/>
                  <a:gd name="connsiteY236" fmla="*/ 13206 h 61311"/>
                  <a:gd name="connsiteX237" fmla="*/ 581777 w 712627"/>
                  <a:gd name="connsiteY237" fmla="*/ 29381 h 61311"/>
                  <a:gd name="connsiteX238" fmla="*/ 594804 w 712627"/>
                  <a:gd name="connsiteY238" fmla="*/ 46451 h 61311"/>
                  <a:gd name="connsiteX239" fmla="*/ 607756 w 712627"/>
                  <a:gd name="connsiteY239" fmla="*/ 29381 h 61311"/>
                  <a:gd name="connsiteX240" fmla="*/ 594804 w 712627"/>
                  <a:gd name="connsiteY240" fmla="*/ 13206 h 61311"/>
                  <a:gd name="connsiteX241" fmla="*/ 594804 w 712627"/>
                  <a:gd name="connsiteY241" fmla="*/ 43049 h 61311"/>
                  <a:gd name="connsiteX242" fmla="*/ 585612 w 712627"/>
                  <a:gd name="connsiteY242" fmla="*/ 29366 h 61311"/>
                  <a:gd name="connsiteX243" fmla="*/ 594804 w 712627"/>
                  <a:gd name="connsiteY243" fmla="*/ 16578 h 61311"/>
                  <a:gd name="connsiteX244" fmla="*/ 603980 w 712627"/>
                  <a:gd name="connsiteY244" fmla="*/ 29366 h 61311"/>
                  <a:gd name="connsiteX245" fmla="*/ 594804 w 712627"/>
                  <a:gd name="connsiteY245" fmla="*/ 43049 h 61311"/>
                  <a:gd name="connsiteX246" fmla="*/ 615694 w 712627"/>
                  <a:gd name="connsiteY246" fmla="*/ 45794 h 61311"/>
                  <a:gd name="connsiteX247" fmla="*/ 619349 w 712627"/>
                  <a:gd name="connsiteY247" fmla="*/ 45794 h 61311"/>
                  <a:gd name="connsiteX248" fmla="*/ 619349 w 712627"/>
                  <a:gd name="connsiteY248" fmla="*/ 21846 h 61311"/>
                  <a:gd name="connsiteX249" fmla="*/ 631063 w 712627"/>
                  <a:gd name="connsiteY249" fmla="*/ 17041 h 61311"/>
                  <a:gd name="connsiteX250" fmla="*/ 631063 w 712627"/>
                  <a:gd name="connsiteY250" fmla="*/ 13206 h 61311"/>
                  <a:gd name="connsiteX251" fmla="*/ 619349 w 712627"/>
                  <a:gd name="connsiteY251" fmla="*/ 18444 h 61311"/>
                  <a:gd name="connsiteX252" fmla="*/ 619349 w 712627"/>
                  <a:gd name="connsiteY252" fmla="*/ 13848 h 61311"/>
                  <a:gd name="connsiteX253" fmla="*/ 615798 w 712627"/>
                  <a:gd name="connsiteY253" fmla="*/ 13848 h 61311"/>
                  <a:gd name="connsiteX254" fmla="*/ 615798 w 712627"/>
                  <a:gd name="connsiteY254" fmla="*/ 45809 h 61311"/>
                  <a:gd name="connsiteX255" fmla="*/ 652400 w 712627"/>
                  <a:gd name="connsiteY255" fmla="*/ 17220 h 61311"/>
                  <a:gd name="connsiteX256" fmla="*/ 652400 w 712627"/>
                  <a:gd name="connsiteY256" fmla="*/ 13833 h 61311"/>
                  <a:gd name="connsiteX257" fmla="*/ 642045 w 712627"/>
                  <a:gd name="connsiteY257" fmla="*/ 13833 h 61311"/>
                  <a:gd name="connsiteX258" fmla="*/ 642045 w 712627"/>
                  <a:gd name="connsiteY258" fmla="*/ 3791 h 61311"/>
                  <a:gd name="connsiteX259" fmla="*/ 638329 w 712627"/>
                  <a:gd name="connsiteY259" fmla="*/ 3791 h 61311"/>
                  <a:gd name="connsiteX260" fmla="*/ 638329 w 712627"/>
                  <a:gd name="connsiteY260" fmla="*/ 13833 h 61311"/>
                  <a:gd name="connsiteX261" fmla="*/ 633853 w 712627"/>
                  <a:gd name="connsiteY261" fmla="*/ 13833 h 61311"/>
                  <a:gd name="connsiteX262" fmla="*/ 633853 w 712627"/>
                  <a:gd name="connsiteY262" fmla="*/ 17220 h 61311"/>
                  <a:gd name="connsiteX263" fmla="*/ 638434 w 712627"/>
                  <a:gd name="connsiteY263" fmla="*/ 17220 h 61311"/>
                  <a:gd name="connsiteX264" fmla="*/ 638434 w 712627"/>
                  <a:gd name="connsiteY264" fmla="*/ 34932 h 61311"/>
                  <a:gd name="connsiteX265" fmla="*/ 646805 w 712627"/>
                  <a:gd name="connsiteY265" fmla="*/ 46496 h 61311"/>
                  <a:gd name="connsiteX266" fmla="*/ 653072 w 712627"/>
                  <a:gd name="connsiteY266" fmla="*/ 45869 h 61311"/>
                  <a:gd name="connsiteX267" fmla="*/ 652818 w 712627"/>
                  <a:gd name="connsiteY267" fmla="*/ 42601 h 61311"/>
                  <a:gd name="connsiteX268" fmla="*/ 647118 w 712627"/>
                  <a:gd name="connsiteY268" fmla="*/ 43049 h 61311"/>
                  <a:gd name="connsiteX269" fmla="*/ 642149 w 712627"/>
                  <a:gd name="connsiteY269" fmla="*/ 33007 h 61311"/>
                  <a:gd name="connsiteX270" fmla="*/ 642149 w 712627"/>
                  <a:gd name="connsiteY270" fmla="*/ 17235 h 61311"/>
                  <a:gd name="connsiteX271" fmla="*/ 669276 w 712627"/>
                  <a:gd name="connsiteY271" fmla="*/ 42989 h 61311"/>
                  <a:gd name="connsiteX272" fmla="*/ 660652 w 712627"/>
                  <a:gd name="connsiteY272" fmla="*/ 31410 h 61311"/>
                  <a:gd name="connsiteX273" fmla="*/ 681735 w 712627"/>
                  <a:gd name="connsiteY273" fmla="*/ 31410 h 61311"/>
                  <a:gd name="connsiteX274" fmla="*/ 681855 w 712627"/>
                  <a:gd name="connsiteY274" fmla="*/ 28351 h 61311"/>
                  <a:gd name="connsiteX275" fmla="*/ 669649 w 712627"/>
                  <a:gd name="connsiteY275" fmla="*/ 13191 h 61311"/>
                  <a:gd name="connsiteX276" fmla="*/ 656876 w 712627"/>
                  <a:gd name="connsiteY276" fmla="*/ 29948 h 61311"/>
                  <a:gd name="connsiteX277" fmla="*/ 668903 w 712627"/>
                  <a:gd name="connsiteY277" fmla="*/ 46436 h 61311"/>
                  <a:gd name="connsiteX278" fmla="*/ 680751 w 712627"/>
                  <a:gd name="connsiteY278" fmla="*/ 45541 h 61311"/>
                  <a:gd name="connsiteX279" fmla="*/ 680616 w 712627"/>
                  <a:gd name="connsiteY279" fmla="*/ 42422 h 61311"/>
                  <a:gd name="connsiteX280" fmla="*/ 669276 w 712627"/>
                  <a:gd name="connsiteY280" fmla="*/ 42989 h 61311"/>
                  <a:gd name="connsiteX281" fmla="*/ 660652 w 712627"/>
                  <a:gd name="connsiteY281" fmla="*/ 28217 h 61311"/>
                  <a:gd name="connsiteX282" fmla="*/ 669604 w 712627"/>
                  <a:gd name="connsiteY282" fmla="*/ 16519 h 61311"/>
                  <a:gd name="connsiteX283" fmla="*/ 678109 w 712627"/>
                  <a:gd name="connsiteY283" fmla="*/ 28217 h 61311"/>
                  <a:gd name="connsiteX284" fmla="*/ 712682 w 712627"/>
                  <a:gd name="connsiteY284" fmla="*/ -357 h 61311"/>
                  <a:gd name="connsiteX285" fmla="*/ 708967 w 712627"/>
                  <a:gd name="connsiteY285" fmla="*/ -357 h 61311"/>
                  <a:gd name="connsiteX286" fmla="*/ 708967 w 712627"/>
                  <a:gd name="connsiteY286" fmla="*/ 14027 h 61311"/>
                  <a:gd name="connsiteX287" fmla="*/ 701148 w 712627"/>
                  <a:gd name="connsiteY287" fmla="*/ 13191 h 61311"/>
                  <a:gd name="connsiteX288" fmla="*/ 688137 w 712627"/>
                  <a:gd name="connsiteY288" fmla="*/ 30202 h 61311"/>
                  <a:gd name="connsiteX289" fmla="*/ 699044 w 712627"/>
                  <a:gd name="connsiteY289" fmla="*/ 46436 h 61311"/>
                  <a:gd name="connsiteX290" fmla="*/ 708967 w 712627"/>
                  <a:gd name="connsiteY290" fmla="*/ 43452 h 61311"/>
                  <a:gd name="connsiteX291" fmla="*/ 708967 w 712627"/>
                  <a:gd name="connsiteY291" fmla="*/ 45809 h 61311"/>
                  <a:gd name="connsiteX292" fmla="*/ 712682 w 712627"/>
                  <a:gd name="connsiteY292" fmla="*/ 45809 h 61311"/>
                  <a:gd name="connsiteX293" fmla="*/ 712682 w 712627"/>
                  <a:gd name="connsiteY293" fmla="*/ -342 h 61311"/>
                  <a:gd name="connsiteX294" fmla="*/ 699507 w 712627"/>
                  <a:gd name="connsiteY294" fmla="*/ 43004 h 61311"/>
                  <a:gd name="connsiteX295" fmla="*/ 692046 w 712627"/>
                  <a:gd name="connsiteY295" fmla="*/ 30216 h 61311"/>
                  <a:gd name="connsiteX296" fmla="*/ 701357 w 712627"/>
                  <a:gd name="connsiteY296" fmla="*/ 16593 h 61311"/>
                  <a:gd name="connsiteX297" fmla="*/ 709041 w 712627"/>
                  <a:gd name="connsiteY297" fmla="*/ 17354 h 61311"/>
                  <a:gd name="connsiteX298" fmla="*/ 709041 w 712627"/>
                  <a:gd name="connsiteY298" fmla="*/ 40258 h 61311"/>
                  <a:gd name="connsiteX299" fmla="*/ 699492 w 712627"/>
                  <a:gd name="connsiteY299" fmla="*/ 43004 h 61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</a:cxnLst>
                <a:rect l="l" t="t" r="r" b="b"/>
                <a:pathLst>
                  <a:path w="712627" h="61311">
                    <a:moveTo>
                      <a:pt x="55" y="45809"/>
                    </a:moveTo>
                    <a:lnTo>
                      <a:pt x="25914" y="45809"/>
                    </a:lnTo>
                    <a:lnTo>
                      <a:pt x="25914" y="42303"/>
                    </a:lnTo>
                    <a:lnTo>
                      <a:pt x="3890" y="42303"/>
                    </a:lnTo>
                    <a:lnTo>
                      <a:pt x="3890" y="24964"/>
                    </a:lnTo>
                    <a:lnTo>
                      <a:pt x="22183" y="24964"/>
                    </a:lnTo>
                    <a:lnTo>
                      <a:pt x="22183" y="21458"/>
                    </a:lnTo>
                    <a:lnTo>
                      <a:pt x="3890" y="21458"/>
                    </a:lnTo>
                    <a:lnTo>
                      <a:pt x="3890" y="4955"/>
                    </a:lnTo>
                    <a:lnTo>
                      <a:pt x="25914" y="4955"/>
                    </a:lnTo>
                    <a:lnTo>
                      <a:pt x="25914" y="1374"/>
                    </a:lnTo>
                    <a:lnTo>
                      <a:pt x="55" y="1374"/>
                    </a:lnTo>
                    <a:lnTo>
                      <a:pt x="55" y="45809"/>
                    </a:lnTo>
                    <a:close/>
                    <a:moveTo>
                      <a:pt x="34285" y="45809"/>
                    </a:moveTo>
                    <a:lnTo>
                      <a:pt x="38134" y="45809"/>
                    </a:lnTo>
                    <a:lnTo>
                      <a:pt x="38134" y="1374"/>
                    </a:lnTo>
                    <a:lnTo>
                      <a:pt x="34285" y="1374"/>
                    </a:lnTo>
                    <a:lnTo>
                      <a:pt x="34285" y="45809"/>
                    </a:lnTo>
                    <a:close/>
                    <a:moveTo>
                      <a:pt x="44342" y="4955"/>
                    </a:moveTo>
                    <a:lnTo>
                      <a:pt x="57980" y="4955"/>
                    </a:lnTo>
                    <a:lnTo>
                      <a:pt x="57980" y="45809"/>
                    </a:lnTo>
                    <a:lnTo>
                      <a:pt x="61814" y="45809"/>
                    </a:lnTo>
                    <a:lnTo>
                      <a:pt x="61814" y="4955"/>
                    </a:lnTo>
                    <a:lnTo>
                      <a:pt x="75348" y="4955"/>
                    </a:lnTo>
                    <a:lnTo>
                      <a:pt x="75348" y="1374"/>
                    </a:lnTo>
                    <a:lnTo>
                      <a:pt x="44342" y="1374"/>
                    </a:lnTo>
                    <a:lnTo>
                      <a:pt x="44342" y="4955"/>
                    </a:lnTo>
                    <a:close/>
                    <a:moveTo>
                      <a:pt x="95193" y="45809"/>
                    </a:moveTo>
                    <a:lnTo>
                      <a:pt x="99028" y="45809"/>
                    </a:lnTo>
                    <a:lnTo>
                      <a:pt x="99028" y="1374"/>
                    </a:lnTo>
                    <a:lnTo>
                      <a:pt x="95193" y="1374"/>
                    </a:lnTo>
                    <a:lnTo>
                      <a:pt x="95193" y="45809"/>
                    </a:lnTo>
                    <a:close/>
                    <a:moveTo>
                      <a:pt x="112741" y="45809"/>
                    </a:moveTo>
                    <a:lnTo>
                      <a:pt x="112741" y="19339"/>
                    </a:lnTo>
                    <a:cubicBezTo>
                      <a:pt x="115682" y="17737"/>
                      <a:pt x="118946" y="16819"/>
                      <a:pt x="122290" y="16653"/>
                    </a:cubicBezTo>
                    <a:cubicBezTo>
                      <a:pt x="128498" y="16653"/>
                      <a:pt x="129498" y="19786"/>
                      <a:pt x="129498" y="29187"/>
                    </a:cubicBezTo>
                    <a:lnTo>
                      <a:pt x="129498" y="45809"/>
                    </a:lnTo>
                    <a:lnTo>
                      <a:pt x="133213" y="45809"/>
                    </a:lnTo>
                    <a:lnTo>
                      <a:pt x="133213" y="28993"/>
                    </a:lnTo>
                    <a:cubicBezTo>
                      <a:pt x="133213" y="17295"/>
                      <a:pt x="131348" y="13206"/>
                      <a:pt x="122858" y="13206"/>
                    </a:cubicBezTo>
                    <a:cubicBezTo>
                      <a:pt x="119305" y="13434"/>
                      <a:pt x="115848" y="14454"/>
                      <a:pt x="112741" y="16190"/>
                    </a:cubicBezTo>
                    <a:lnTo>
                      <a:pt x="112741" y="13833"/>
                    </a:lnTo>
                    <a:lnTo>
                      <a:pt x="109085" y="13833"/>
                    </a:lnTo>
                    <a:lnTo>
                      <a:pt x="109085" y="45794"/>
                    </a:lnTo>
                    <a:close/>
                    <a:moveTo>
                      <a:pt x="145792" y="45809"/>
                    </a:moveTo>
                    <a:lnTo>
                      <a:pt x="145792" y="19339"/>
                    </a:lnTo>
                    <a:cubicBezTo>
                      <a:pt x="148737" y="17735"/>
                      <a:pt x="152007" y="16817"/>
                      <a:pt x="155356" y="16653"/>
                    </a:cubicBezTo>
                    <a:cubicBezTo>
                      <a:pt x="161563" y="16653"/>
                      <a:pt x="162548" y="19786"/>
                      <a:pt x="162548" y="29187"/>
                    </a:cubicBezTo>
                    <a:lnTo>
                      <a:pt x="162548" y="45809"/>
                    </a:lnTo>
                    <a:lnTo>
                      <a:pt x="166264" y="45809"/>
                    </a:lnTo>
                    <a:lnTo>
                      <a:pt x="166264" y="28993"/>
                    </a:lnTo>
                    <a:cubicBezTo>
                      <a:pt x="166264" y="17295"/>
                      <a:pt x="164413" y="13206"/>
                      <a:pt x="155908" y="13206"/>
                    </a:cubicBezTo>
                    <a:cubicBezTo>
                      <a:pt x="152357" y="13440"/>
                      <a:pt x="148901" y="14459"/>
                      <a:pt x="145792" y="16190"/>
                    </a:cubicBezTo>
                    <a:lnTo>
                      <a:pt x="145792" y="13833"/>
                    </a:lnTo>
                    <a:lnTo>
                      <a:pt x="142151" y="13833"/>
                    </a:lnTo>
                    <a:lnTo>
                      <a:pt x="142151" y="45794"/>
                    </a:lnTo>
                    <a:close/>
                    <a:moveTo>
                      <a:pt x="186915" y="13206"/>
                    </a:moveTo>
                    <a:cubicBezTo>
                      <a:pt x="177305" y="13206"/>
                      <a:pt x="173903" y="18056"/>
                      <a:pt x="173903" y="29381"/>
                    </a:cubicBezTo>
                    <a:cubicBezTo>
                      <a:pt x="173903" y="41467"/>
                      <a:pt x="176500" y="46451"/>
                      <a:pt x="186915" y="46451"/>
                    </a:cubicBezTo>
                    <a:cubicBezTo>
                      <a:pt x="197330" y="46451"/>
                      <a:pt x="199881" y="41467"/>
                      <a:pt x="199881" y="29381"/>
                    </a:cubicBezTo>
                    <a:cubicBezTo>
                      <a:pt x="199881" y="18056"/>
                      <a:pt x="196479" y="13206"/>
                      <a:pt x="186915" y="13206"/>
                    </a:cubicBezTo>
                    <a:close/>
                    <a:moveTo>
                      <a:pt x="186915" y="43049"/>
                    </a:moveTo>
                    <a:cubicBezTo>
                      <a:pt x="178857" y="43049"/>
                      <a:pt x="177738" y="39154"/>
                      <a:pt x="177738" y="29366"/>
                    </a:cubicBezTo>
                    <a:cubicBezTo>
                      <a:pt x="177738" y="19578"/>
                      <a:pt x="179782" y="16578"/>
                      <a:pt x="186915" y="16578"/>
                    </a:cubicBezTo>
                    <a:cubicBezTo>
                      <a:pt x="194047" y="16578"/>
                      <a:pt x="196106" y="19772"/>
                      <a:pt x="196106" y="29366"/>
                    </a:cubicBezTo>
                    <a:cubicBezTo>
                      <a:pt x="196106" y="38960"/>
                      <a:pt x="194927" y="43049"/>
                      <a:pt x="186915" y="43049"/>
                    </a:cubicBezTo>
                    <a:close/>
                    <a:moveTo>
                      <a:pt x="208327" y="45794"/>
                    </a:moveTo>
                    <a:lnTo>
                      <a:pt x="234171" y="45794"/>
                    </a:lnTo>
                    <a:lnTo>
                      <a:pt x="234171" y="42288"/>
                    </a:lnTo>
                    <a:lnTo>
                      <a:pt x="212162" y="42288"/>
                    </a:lnTo>
                    <a:lnTo>
                      <a:pt x="212162" y="24964"/>
                    </a:lnTo>
                    <a:lnTo>
                      <a:pt x="230455" y="24964"/>
                    </a:lnTo>
                    <a:lnTo>
                      <a:pt x="230455" y="21458"/>
                    </a:lnTo>
                    <a:lnTo>
                      <a:pt x="212162" y="21458"/>
                    </a:lnTo>
                    <a:lnTo>
                      <a:pt x="212162" y="4955"/>
                    </a:lnTo>
                    <a:lnTo>
                      <a:pt x="234171" y="4955"/>
                    </a:lnTo>
                    <a:lnTo>
                      <a:pt x="234171" y="1374"/>
                    </a:lnTo>
                    <a:lnTo>
                      <a:pt x="208327" y="1374"/>
                    </a:lnTo>
                    <a:lnTo>
                      <a:pt x="208327" y="45809"/>
                    </a:lnTo>
                    <a:close/>
                    <a:moveTo>
                      <a:pt x="245466" y="45794"/>
                    </a:moveTo>
                    <a:lnTo>
                      <a:pt x="245466" y="19339"/>
                    </a:lnTo>
                    <a:cubicBezTo>
                      <a:pt x="248407" y="17737"/>
                      <a:pt x="251671" y="16819"/>
                      <a:pt x="255016" y="16653"/>
                    </a:cubicBezTo>
                    <a:cubicBezTo>
                      <a:pt x="261223" y="16653"/>
                      <a:pt x="262223" y="19786"/>
                      <a:pt x="262223" y="29187"/>
                    </a:cubicBezTo>
                    <a:lnTo>
                      <a:pt x="262223" y="45809"/>
                    </a:lnTo>
                    <a:lnTo>
                      <a:pt x="265938" y="45809"/>
                    </a:lnTo>
                    <a:lnTo>
                      <a:pt x="265938" y="28993"/>
                    </a:lnTo>
                    <a:cubicBezTo>
                      <a:pt x="265938" y="17295"/>
                      <a:pt x="264073" y="13206"/>
                      <a:pt x="255583" y="13206"/>
                    </a:cubicBezTo>
                    <a:cubicBezTo>
                      <a:pt x="252030" y="13434"/>
                      <a:pt x="248573" y="14454"/>
                      <a:pt x="245466" y="16190"/>
                    </a:cubicBezTo>
                    <a:lnTo>
                      <a:pt x="245466" y="13833"/>
                    </a:lnTo>
                    <a:lnTo>
                      <a:pt x="241810" y="13833"/>
                    </a:lnTo>
                    <a:lnTo>
                      <a:pt x="241810" y="45794"/>
                    </a:lnTo>
                    <a:close/>
                    <a:moveTo>
                      <a:pt x="285903" y="42989"/>
                    </a:moveTo>
                    <a:cubicBezTo>
                      <a:pt x="279397" y="42989"/>
                      <a:pt x="277278" y="38960"/>
                      <a:pt x="277278" y="31410"/>
                    </a:cubicBezTo>
                    <a:lnTo>
                      <a:pt x="298362" y="31410"/>
                    </a:lnTo>
                    <a:lnTo>
                      <a:pt x="298496" y="28351"/>
                    </a:lnTo>
                    <a:cubicBezTo>
                      <a:pt x="298496" y="17593"/>
                      <a:pt x="294288" y="13191"/>
                      <a:pt x="286276" y="13191"/>
                    </a:cubicBezTo>
                    <a:cubicBezTo>
                      <a:pt x="278711" y="13191"/>
                      <a:pt x="273503" y="17593"/>
                      <a:pt x="273503" y="29948"/>
                    </a:cubicBezTo>
                    <a:cubicBezTo>
                      <a:pt x="273503" y="40617"/>
                      <a:pt x="276293" y="46361"/>
                      <a:pt x="285530" y="46436"/>
                    </a:cubicBezTo>
                    <a:cubicBezTo>
                      <a:pt x="289491" y="46339"/>
                      <a:pt x="293446" y="46040"/>
                      <a:pt x="297377" y="45541"/>
                    </a:cubicBezTo>
                    <a:lnTo>
                      <a:pt x="297258" y="42422"/>
                    </a:lnTo>
                    <a:cubicBezTo>
                      <a:pt x="297258" y="42422"/>
                      <a:pt x="290439" y="42989"/>
                      <a:pt x="285903" y="42989"/>
                    </a:cubicBezTo>
                    <a:close/>
                    <a:moveTo>
                      <a:pt x="277278" y="28217"/>
                    </a:moveTo>
                    <a:cubicBezTo>
                      <a:pt x="277278" y="19712"/>
                      <a:pt x="280635" y="16519"/>
                      <a:pt x="286231" y="16519"/>
                    </a:cubicBezTo>
                    <a:cubicBezTo>
                      <a:pt x="291826" y="16519"/>
                      <a:pt x="294736" y="19578"/>
                      <a:pt x="294736" y="28217"/>
                    </a:cubicBezTo>
                    <a:close/>
                    <a:moveTo>
                      <a:pt x="306136" y="45794"/>
                    </a:moveTo>
                    <a:lnTo>
                      <a:pt x="309777" y="45794"/>
                    </a:lnTo>
                    <a:lnTo>
                      <a:pt x="309777" y="21846"/>
                    </a:lnTo>
                    <a:cubicBezTo>
                      <a:pt x="313434" y="19687"/>
                      <a:pt x="317384" y="18068"/>
                      <a:pt x="321505" y="17041"/>
                    </a:cubicBezTo>
                    <a:lnTo>
                      <a:pt x="321505" y="13206"/>
                    </a:lnTo>
                    <a:cubicBezTo>
                      <a:pt x="317290" y="14165"/>
                      <a:pt x="313304" y="15945"/>
                      <a:pt x="309777" y="18444"/>
                    </a:cubicBezTo>
                    <a:lnTo>
                      <a:pt x="309777" y="13848"/>
                    </a:lnTo>
                    <a:lnTo>
                      <a:pt x="306136" y="13848"/>
                    </a:lnTo>
                    <a:lnTo>
                      <a:pt x="306136" y="45809"/>
                    </a:lnTo>
                    <a:close/>
                    <a:moveTo>
                      <a:pt x="338187" y="60954"/>
                    </a:moveTo>
                    <a:cubicBezTo>
                      <a:pt x="347140" y="60954"/>
                      <a:pt x="351765" y="57970"/>
                      <a:pt x="351765" y="50853"/>
                    </a:cubicBezTo>
                    <a:cubicBezTo>
                      <a:pt x="351765" y="43108"/>
                      <a:pt x="348617" y="41586"/>
                      <a:pt x="340172" y="41586"/>
                    </a:cubicBezTo>
                    <a:cubicBezTo>
                      <a:pt x="332786" y="41586"/>
                      <a:pt x="332293" y="41199"/>
                      <a:pt x="332293" y="38453"/>
                    </a:cubicBezTo>
                    <a:cubicBezTo>
                      <a:pt x="332584" y="37095"/>
                      <a:pt x="332998" y="35766"/>
                      <a:pt x="333532" y="34484"/>
                    </a:cubicBezTo>
                    <a:cubicBezTo>
                      <a:pt x="334581" y="34622"/>
                      <a:pt x="335637" y="34707"/>
                      <a:pt x="336695" y="34738"/>
                    </a:cubicBezTo>
                    <a:cubicBezTo>
                      <a:pt x="344514" y="34738"/>
                      <a:pt x="348423" y="32186"/>
                      <a:pt x="348423" y="24054"/>
                    </a:cubicBezTo>
                    <a:cubicBezTo>
                      <a:pt x="348423" y="20279"/>
                      <a:pt x="347498" y="18429"/>
                      <a:pt x="346185" y="17086"/>
                    </a:cubicBezTo>
                    <a:lnTo>
                      <a:pt x="352392" y="17220"/>
                    </a:lnTo>
                    <a:lnTo>
                      <a:pt x="352392" y="13833"/>
                    </a:lnTo>
                    <a:lnTo>
                      <a:pt x="343439" y="14027"/>
                    </a:lnTo>
                    <a:cubicBezTo>
                      <a:pt x="341302" y="13516"/>
                      <a:pt x="339116" y="13236"/>
                      <a:pt x="336919" y="13191"/>
                    </a:cubicBezTo>
                    <a:cubicBezTo>
                      <a:pt x="330159" y="13191"/>
                      <a:pt x="325698" y="16250"/>
                      <a:pt x="325698" y="24054"/>
                    </a:cubicBezTo>
                    <a:cubicBezTo>
                      <a:pt x="325698" y="30022"/>
                      <a:pt x="328115" y="32559"/>
                      <a:pt x="330771" y="33708"/>
                    </a:cubicBezTo>
                    <a:cubicBezTo>
                      <a:pt x="329927" y="35294"/>
                      <a:pt x="329266" y="36971"/>
                      <a:pt x="328802" y="38707"/>
                    </a:cubicBezTo>
                    <a:cubicBezTo>
                      <a:pt x="328595" y="40308"/>
                      <a:pt x="329147" y="41913"/>
                      <a:pt x="330294" y="43049"/>
                    </a:cubicBezTo>
                    <a:cubicBezTo>
                      <a:pt x="327011" y="45541"/>
                      <a:pt x="325280" y="47197"/>
                      <a:pt x="325280" y="51106"/>
                    </a:cubicBezTo>
                    <a:cubicBezTo>
                      <a:pt x="325280" y="58567"/>
                      <a:pt x="328264" y="60954"/>
                      <a:pt x="338172" y="60954"/>
                    </a:cubicBezTo>
                    <a:close/>
                    <a:moveTo>
                      <a:pt x="339903" y="44974"/>
                    </a:moveTo>
                    <a:cubicBezTo>
                      <a:pt x="345722" y="44974"/>
                      <a:pt x="347960" y="45556"/>
                      <a:pt x="347960" y="50942"/>
                    </a:cubicBezTo>
                    <a:cubicBezTo>
                      <a:pt x="347960" y="55687"/>
                      <a:pt x="345051" y="57597"/>
                      <a:pt x="338217" y="57597"/>
                    </a:cubicBezTo>
                    <a:cubicBezTo>
                      <a:pt x="330652" y="57597"/>
                      <a:pt x="328981" y="55806"/>
                      <a:pt x="328981" y="50823"/>
                    </a:cubicBezTo>
                    <a:cubicBezTo>
                      <a:pt x="328981" y="48077"/>
                      <a:pt x="329906" y="46854"/>
                      <a:pt x="332890" y="44675"/>
                    </a:cubicBezTo>
                    <a:cubicBezTo>
                      <a:pt x="332890" y="44675"/>
                      <a:pt x="337545" y="44929"/>
                      <a:pt x="339903" y="44929"/>
                    </a:cubicBezTo>
                    <a:close/>
                    <a:moveTo>
                      <a:pt x="336919" y="31544"/>
                    </a:moveTo>
                    <a:cubicBezTo>
                      <a:pt x="331711" y="31544"/>
                      <a:pt x="329458" y="29560"/>
                      <a:pt x="329458" y="24084"/>
                    </a:cubicBezTo>
                    <a:cubicBezTo>
                      <a:pt x="329458" y="18608"/>
                      <a:pt x="331696" y="16414"/>
                      <a:pt x="336919" y="16414"/>
                    </a:cubicBezTo>
                    <a:cubicBezTo>
                      <a:pt x="342619" y="16414"/>
                      <a:pt x="344678" y="18518"/>
                      <a:pt x="344678" y="24084"/>
                    </a:cubicBezTo>
                    <a:cubicBezTo>
                      <a:pt x="344678" y="29649"/>
                      <a:pt x="342619" y="31544"/>
                      <a:pt x="336919" y="31544"/>
                    </a:cubicBezTo>
                    <a:close/>
                    <a:moveTo>
                      <a:pt x="355272" y="13833"/>
                    </a:moveTo>
                    <a:lnTo>
                      <a:pt x="364389" y="45794"/>
                    </a:lnTo>
                    <a:lnTo>
                      <a:pt x="368671" y="45794"/>
                    </a:lnTo>
                    <a:lnTo>
                      <a:pt x="364523" y="60178"/>
                    </a:lnTo>
                    <a:lnTo>
                      <a:pt x="368253" y="60178"/>
                    </a:lnTo>
                    <a:lnTo>
                      <a:pt x="381683" y="13833"/>
                    </a:lnTo>
                    <a:lnTo>
                      <a:pt x="377893" y="13833"/>
                    </a:lnTo>
                    <a:lnTo>
                      <a:pt x="369507" y="42512"/>
                    </a:lnTo>
                    <a:lnTo>
                      <a:pt x="367284" y="42512"/>
                    </a:lnTo>
                    <a:lnTo>
                      <a:pt x="359032" y="13863"/>
                    </a:lnTo>
                    <a:close/>
                    <a:moveTo>
                      <a:pt x="401528" y="45794"/>
                    </a:moveTo>
                    <a:lnTo>
                      <a:pt x="405184" y="45794"/>
                    </a:lnTo>
                    <a:lnTo>
                      <a:pt x="405184" y="13848"/>
                    </a:lnTo>
                    <a:lnTo>
                      <a:pt x="401528" y="13848"/>
                    </a:lnTo>
                    <a:lnTo>
                      <a:pt x="401528" y="45809"/>
                    </a:lnTo>
                    <a:close/>
                    <a:moveTo>
                      <a:pt x="401528" y="5835"/>
                    </a:moveTo>
                    <a:lnTo>
                      <a:pt x="405184" y="5835"/>
                    </a:lnTo>
                    <a:lnTo>
                      <a:pt x="405184" y="1045"/>
                    </a:lnTo>
                    <a:lnTo>
                      <a:pt x="401528" y="1045"/>
                    </a:lnTo>
                    <a:lnTo>
                      <a:pt x="401528" y="5835"/>
                    </a:lnTo>
                    <a:close/>
                    <a:moveTo>
                      <a:pt x="434713" y="14340"/>
                    </a:moveTo>
                    <a:cubicBezTo>
                      <a:pt x="431082" y="13724"/>
                      <a:pt x="427412" y="13360"/>
                      <a:pt x="423731" y="13251"/>
                    </a:cubicBezTo>
                    <a:cubicBezTo>
                      <a:pt x="418329" y="13251"/>
                      <a:pt x="412764" y="15295"/>
                      <a:pt x="412764" y="22204"/>
                    </a:cubicBezTo>
                    <a:cubicBezTo>
                      <a:pt x="412764" y="28411"/>
                      <a:pt x="416031" y="29754"/>
                      <a:pt x="423209" y="30903"/>
                    </a:cubicBezTo>
                    <a:cubicBezTo>
                      <a:pt x="430386" y="32052"/>
                      <a:pt x="432012" y="32828"/>
                      <a:pt x="432012" y="36662"/>
                    </a:cubicBezTo>
                    <a:cubicBezTo>
                      <a:pt x="432012" y="41646"/>
                      <a:pt x="428909" y="42929"/>
                      <a:pt x="423582" y="42929"/>
                    </a:cubicBezTo>
                    <a:cubicBezTo>
                      <a:pt x="420193" y="42745"/>
                      <a:pt x="416816" y="42382"/>
                      <a:pt x="413465" y="41840"/>
                    </a:cubicBezTo>
                    <a:lnTo>
                      <a:pt x="413226" y="45227"/>
                    </a:lnTo>
                    <a:cubicBezTo>
                      <a:pt x="416731" y="45828"/>
                      <a:pt x="420269" y="46211"/>
                      <a:pt x="423820" y="46376"/>
                    </a:cubicBezTo>
                    <a:cubicBezTo>
                      <a:pt x="431281" y="46376"/>
                      <a:pt x="435757" y="43959"/>
                      <a:pt x="435757" y="36468"/>
                    </a:cubicBezTo>
                    <a:cubicBezTo>
                      <a:pt x="435757" y="30336"/>
                      <a:pt x="432773" y="28859"/>
                      <a:pt x="424850" y="27516"/>
                    </a:cubicBezTo>
                    <a:cubicBezTo>
                      <a:pt x="418091" y="26367"/>
                      <a:pt x="416539" y="25412"/>
                      <a:pt x="416539" y="22084"/>
                    </a:cubicBezTo>
                    <a:cubicBezTo>
                      <a:pt x="416539" y="17727"/>
                      <a:pt x="420016" y="16638"/>
                      <a:pt x="423850" y="16638"/>
                    </a:cubicBezTo>
                    <a:cubicBezTo>
                      <a:pt x="427444" y="16769"/>
                      <a:pt x="431026" y="17113"/>
                      <a:pt x="434579" y="17668"/>
                    </a:cubicBezTo>
                    <a:lnTo>
                      <a:pt x="434713" y="14280"/>
                    </a:lnTo>
                    <a:close/>
                    <a:moveTo>
                      <a:pt x="477134" y="14340"/>
                    </a:moveTo>
                    <a:cubicBezTo>
                      <a:pt x="473503" y="13724"/>
                      <a:pt x="469834" y="13360"/>
                      <a:pt x="466152" y="13251"/>
                    </a:cubicBezTo>
                    <a:cubicBezTo>
                      <a:pt x="460751" y="13251"/>
                      <a:pt x="455185" y="15295"/>
                      <a:pt x="455185" y="22204"/>
                    </a:cubicBezTo>
                    <a:cubicBezTo>
                      <a:pt x="455185" y="28411"/>
                      <a:pt x="458453" y="29754"/>
                      <a:pt x="465630" y="30903"/>
                    </a:cubicBezTo>
                    <a:cubicBezTo>
                      <a:pt x="472807" y="32052"/>
                      <a:pt x="474434" y="32828"/>
                      <a:pt x="474434" y="36662"/>
                    </a:cubicBezTo>
                    <a:cubicBezTo>
                      <a:pt x="474434" y="41646"/>
                      <a:pt x="471330" y="42929"/>
                      <a:pt x="466003" y="42929"/>
                    </a:cubicBezTo>
                    <a:cubicBezTo>
                      <a:pt x="462614" y="42745"/>
                      <a:pt x="459237" y="42382"/>
                      <a:pt x="455886" y="41840"/>
                    </a:cubicBezTo>
                    <a:lnTo>
                      <a:pt x="455648" y="45227"/>
                    </a:lnTo>
                    <a:cubicBezTo>
                      <a:pt x="459152" y="45828"/>
                      <a:pt x="462690" y="46212"/>
                      <a:pt x="466242" y="46376"/>
                    </a:cubicBezTo>
                    <a:cubicBezTo>
                      <a:pt x="473702" y="46376"/>
                      <a:pt x="478179" y="43959"/>
                      <a:pt x="478179" y="36468"/>
                    </a:cubicBezTo>
                    <a:cubicBezTo>
                      <a:pt x="478179" y="30336"/>
                      <a:pt x="475195" y="28859"/>
                      <a:pt x="467271" y="27516"/>
                    </a:cubicBezTo>
                    <a:cubicBezTo>
                      <a:pt x="460512" y="26367"/>
                      <a:pt x="458960" y="25412"/>
                      <a:pt x="458960" y="22084"/>
                    </a:cubicBezTo>
                    <a:cubicBezTo>
                      <a:pt x="458960" y="17727"/>
                      <a:pt x="462422" y="16638"/>
                      <a:pt x="466272" y="16638"/>
                    </a:cubicBezTo>
                    <a:cubicBezTo>
                      <a:pt x="469865" y="16769"/>
                      <a:pt x="473447" y="17113"/>
                      <a:pt x="477000" y="17668"/>
                    </a:cubicBezTo>
                    <a:lnTo>
                      <a:pt x="477134" y="14280"/>
                    </a:lnTo>
                    <a:close/>
                    <a:moveTo>
                      <a:pt x="505291" y="13833"/>
                    </a:moveTo>
                    <a:lnTo>
                      <a:pt x="505291" y="40303"/>
                    </a:lnTo>
                    <a:cubicBezTo>
                      <a:pt x="502526" y="41951"/>
                      <a:pt x="499390" y="42875"/>
                      <a:pt x="496174" y="42989"/>
                    </a:cubicBezTo>
                    <a:cubicBezTo>
                      <a:pt x="489967" y="42989"/>
                      <a:pt x="489042" y="40005"/>
                      <a:pt x="489042" y="30455"/>
                    </a:cubicBezTo>
                    <a:lnTo>
                      <a:pt x="489042" y="13848"/>
                    </a:lnTo>
                    <a:lnTo>
                      <a:pt x="485386" y="13848"/>
                    </a:lnTo>
                    <a:lnTo>
                      <a:pt x="485386" y="30575"/>
                    </a:lnTo>
                    <a:cubicBezTo>
                      <a:pt x="485386" y="42512"/>
                      <a:pt x="487117" y="46496"/>
                      <a:pt x="495741" y="46496"/>
                    </a:cubicBezTo>
                    <a:cubicBezTo>
                      <a:pt x="499119" y="46289"/>
                      <a:pt x="502396" y="45265"/>
                      <a:pt x="505291" y="43511"/>
                    </a:cubicBezTo>
                    <a:lnTo>
                      <a:pt x="505291" y="45869"/>
                    </a:lnTo>
                    <a:lnTo>
                      <a:pt x="508947" y="45869"/>
                    </a:lnTo>
                    <a:lnTo>
                      <a:pt x="508947" y="13848"/>
                    </a:lnTo>
                    <a:close/>
                    <a:moveTo>
                      <a:pt x="518257" y="60178"/>
                    </a:moveTo>
                    <a:lnTo>
                      <a:pt x="521943" y="60178"/>
                    </a:lnTo>
                    <a:lnTo>
                      <a:pt x="521943" y="45600"/>
                    </a:lnTo>
                    <a:cubicBezTo>
                      <a:pt x="524397" y="46123"/>
                      <a:pt x="526895" y="46402"/>
                      <a:pt x="529404" y="46436"/>
                    </a:cubicBezTo>
                    <a:cubicBezTo>
                      <a:pt x="539028" y="46436"/>
                      <a:pt x="542833" y="41706"/>
                      <a:pt x="542833" y="29366"/>
                    </a:cubicBezTo>
                    <a:cubicBezTo>
                      <a:pt x="542833" y="18235"/>
                      <a:pt x="539550" y="13191"/>
                      <a:pt x="531791" y="13191"/>
                    </a:cubicBezTo>
                    <a:cubicBezTo>
                      <a:pt x="528323" y="13398"/>
                      <a:pt x="524958" y="14448"/>
                      <a:pt x="521988" y="16250"/>
                    </a:cubicBezTo>
                    <a:lnTo>
                      <a:pt x="521988" y="13833"/>
                    </a:lnTo>
                    <a:lnTo>
                      <a:pt x="518347" y="13833"/>
                    </a:lnTo>
                    <a:lnTo>
                      <a:pt x="518347" y="60178"/>
                    </a:lnTo>
                    <a:close/>
                    <a:moveTo>
                      <a:pt x="531343" y="16638"/>
                    </a:moveTo>
                    <a:cubicBezTo>
                      <a:pt x="536178" y="16638"/>
                      <a:pt x="538909" y="20025"/>
                      <a:pt x="538909" y="29366"/>
                    </a:cubicBezTo>
                    <a:cubicBezTo>
                      <a:pt x="538909" y="39214"/>
                      <a:pt x="536432" y="43049"/>
                      <a:pt x="529225" y="43049"/>
                    </a:cubicBezTo>
                    <a:cubicBezTo>
                      <a:pt x="526766" y="42997"/>
                      <a:pt x="524315" y="42742"/>
                      <a:pt x="521898" y="42288"/>
                    </a:cubicBezTo>
                    <a:lnTo>
                      <a:pt x="521898" y="19533"/>
                    </a:lnTo>
                    <a:cubicBezTo>
                      <a:pt x="524781" y="17854"/>
                      <a:pt x="528014" y="16868"/>
                      <a:pt x="531343" y="16653"/>
                    </a:cubicBezTo>
                    <a:close/>
                    <a:moveTo>
                      <a:pt x="550741" y="60178"/>
                    </a:moveTo>
                    <a:lnTo>
                      <a:pt x="554382" y="60178"/>
                    </a:lnTo>
                    <a:lnTo>
                      <a:pt x="554382" y="45600"/>
                    </a:lnTo>
                    <a:cubicBezTo>
                      <a:pt x="556835" y="46124"/>
                      <a:pt x="559334" y="46404"/>
                      <a:pt x="561843" y="46436"/>
                    </a:cubicBezTo>
                    <a:cubicBezTo>
                      <a:pt x="571467" y="46436"/>
                      <a:pt x="575272" y="41706"/>
                      <a:pt x="575272" y="29366"/>
                    </a:cubicBezTo>
                    <a:cubicBezTo>
                      <a:pt x="575272" y="18235"/>
                      <a:pt x="571989" y="13191"/>
                      <a:pt x="564230" y="13191"/>
                    </a:cubicBezTo>
                    <a:cubicBezTo>
                      <a:pt x="560762" y="13398"/>
                      <a:pt x="557397" y="14448"/>
                      <a:pt x="554427" y="16250"/>
                    </a:cubicBezTo>
                    <a:lnTo>
                      <a:pt x="554427" y="13833"/>
                    </a:lnTo>
                    <a:lnTo>
                      <a:pt x="550786" y="13833"/>
                    </a:lnTo>
                    <a:lnTo>
                      <a:pt x="550786" y="60178"/>
                    </a:lnTo>
                    <a:close/>
                    <a:moveTo>
                      <a:pt x="563723" y="16653"/>
                    </a:moveTo>
                    <a:cubicBezTo>
                      <a:pt x="568572" y="16653"/>
                      <a:pt x="571303" y="20040"/>
                      <a:pt x="571303" y="29381"/>
                    </a:cubicBezTo>
                    <a:cubicBezTo>
                      <a:pt x="571303" y="39229"/>
                      <a:pt x="568811" y="43064"/>
                      <a:pt x="561619" y="43064"/>
                    </a:cubicBezTo>
                    <a:cubicBezTo>
                      <a:pt x="559160" y="43013"/>
                      <a:pt x="556709" y="42758"/>
                      <a:pt x="554293" y="42303"/>
                    </a:cubicBezTo>
                    <a:lnTo>
                      <a:pt x="554292" y="19533"/>
                    </a:lnTo>
                    <a:cubicBezTo>
                      <a:pt x="557170" y="17855"/>
                      <a:pt x="560399" y="16869"/>
                      <a:pt x="563723" y="16653"/>
                    </a:cubicBezTo>
                    <a:close/>
                    <a:moveTo>
                      <a:pt x="594804" y="13206"/>
                    </a:moveTo>
                    <a:cubicBezTo>
                      <a:pt x="585180" y="13206"/>
                      <a:pt x="581777" y="18056"/>
                      <a:pt x="581777" y="29381"/>
                    </a:cubicBezTo>
                    <a:cubicBezTo>
                      <a:pt x="581777" y="41467"/>
                      <a:pt x="584374" y="46451"/>
                      <a:pt x="594804" y="46451"/>
                    </a:cubicBezTo>
                    <a:cubicBezTo>
                      <a:pt x="605234" y="46451"/>
                      <a:pt x="607756" y="41467"/>
                      <a:pt x="607756" y="29381"/>
                    </a:cubicBezTo>
                    <a:cubicBezTo>
                      <a:pt x="607756" y="18056"/>
                      <a:pt x="604353" y="13206"/>
                      <a:pt x="594804" y="13206"/>
                    </a:cubicBezTo>
                    <a:close/>
                    <a:moveTo>
                      <a:pt x="594804" y="43049"/>
                    </a:moveTo>
                    <a:cubicBezTo>
                      <a:pt x="586731" y="43049"/>
                      <a:pt x="585612" y="39154"/>
                      <a:pt x="585612" y="29366"/>
                    </a:cubicBezTo>
                    <a:cubicBezTo>
                      <a:pt x="585612" y="19578"/>
                      <a:pt x="587671" y="16578"/>
                      <a:pt x="594804" y="16578"/>
                    </a:cubicBezTo>
                    <a:cubicBezTo>
                      <a:pt x="601936" y="16578"/>
                      <a:pt x="603980" y="19772"/>
                      <a:pt x="603980" y="29366"/>
                    </a:cubicBezTo>
                    <a:cubicBezTo>
                      <a:pt x="603980" y="38960"/>
                      <a:pt x="602802" y="43049"/>
                      <a:pt x="594804" y="43049"/>
                    </a:cubicBezTo>
                    <a:close/>
                    <a:moveTo>
                      <a:pt x="615694" y="45794"/>
                    </a:moveTo>
                    <a:lnTo>
                      <a:pt x="619349" y="45794"/>
                    </a:lnTo>
                    <a:lnTo>
                      <a:pt x="619349" y="21846"/>
                    </a:lnTo>
                    <a:cubicBezTo>
                      <a:pt x="623001" y="19685"/>
                      <a:pt x="626946" y="18067"/>
                      <a:pt x="631063" y="17041"/>
                    </a:cubicBezTo>
                    <a:lnTo>
                      <a:pt x="631063" y="13206"/>
                    </a:lnTo>
                    <a:cubicBezTo>
                      <a:pt x="626852" y="14164"/>
                      <a:pt x="622871" y="15944"/>
                      <a:pt x="619349" y="18444"/>
                    </a:cubicBezTo>
                    <a:lnTo>
                      <a:pt x="619349" y="13848"/>
                    </a:lnTo>
                    <a:lnTo>
                      <a:pt x="615798" y="13848"/>
                    </a:lnTo>
                    <a:lnTo>
                      <a:pt x="615798" y="45809"/>
                    </a:lnTo>
                    <a:close/>
                    <a:moveTo>
                      <a:pt x="652400" y="17220"/>
                    </a:moveTo>
                    <a:lnTo>
                      <a:pt x="652400" y="13833"/>
                    </a:lnTo>
                    <a:lnTo>
                      <a:pt x="642045" y="13833"/>
                    </a:lnTo>
                    <a:lnTo>
                      <a:pt x="642045" y="3791"/>
                    </a:lnTo>
                    <a:lnTo>
                      <a:pt x="638329" y="3791"/>
                    </a:lnTo>
                    <a:lnTo>
                      <a:pt x="638329" y="13833"/>
                    </a:lnTo>
                    <a:lnTo>
                      <a:pt x="633853" y="13833"/>
                    </a:lnTo>
                    <a:lnTo>
                      <a:pt x="633853" y="17220"/>
                    </a:lnTo>
                    <a:lnTo>
                      <a:pt x="638434" y="17220"/>
                    </a:lnTo>
                    <a:lnTo>
                      <a:pt x="638434" y="34932"/>
                    </a:lnTo>
                    <a:cubicBezTo>
                      <a:pt x="638434" y="44138"/>
                      <a:pt x="640657" y="46496"/>
                      <a:pt x="646805" y="46496"/>
                    </a:cubicBezTo>
                    <a:cubicBezTo>
                      <a:pt x="648903" y="46401"/>
                      <a:pt x="650996" y="46192"/>
                      <a:pt x="653072" y="45869"/>
                    </a:cubicBezTo>
                    <a:lnTo>
                      <a:pt x="652818" y="42601"/>
                    </a:lnTo>
                    <a:cubicBezTo>
                      <a:pt x="652818" y="42601"/>
                      <a:pt x="648849" y="43049"/>
                      <a:pt x="647118" y="43049"/>
                    </a:cubicBezTo>
                    <a:cubicBezTo>
                      <a:pt x="642642" y="43049"/>
                      <a:pt x="642149" y="41005"/>
                      <a:pt x="642149" y="33007"/>
                    </a:cubicBezTo>
                    <a:lnTo>
                      <a:pt x="642149" y="17235"/>
                    </a:lnTo>
                    <a:close/>
                    <a:moveTo>
                      <a:pt x="669276" y="42989"/>
                    </a:moveTo>
                    <a:cubicBezTo>
                      <a:pt x="662755" y="42989"/>
                      <a:pt x="660652" y="38960"/>
                      <a:pt x="660652" y="31410"/>
                    </a:cubicBezTo>
                    <a:lnTo>
                      <a:pt x="681735" y="31410"/>
                    </a:lnTo>
                    <a:lnTo>
                      <a:pt x="681855" y="28351"/>
                    </a:lnTo>
                    <a:cubicBezTo>
                      <a:pt x="681855" y="17593"/>
                      <a:pt x="677647" y="13191"/>
                      <a:pt x="669649" y="13191"/>
                    </a:cubicBezTo>
                    <a:cubicBezTo>
                      <a:pt x="662084" y="13191"/>
                      <a:pt x="656876" y="17593"/>
                      <a:pt x="656876" y="29948"/>
                    </a:cubicBezTo>
                    <a:cubicBezTo>
                      <a:pt x="656876" y="40617"/>
                      <a:pt x="659667" y="46361"/>
                      <a:pt x="668903" y="46436"/>
                    </a:cubicBezTo>
                    <a:cubicBezTo>
                      <a:pt x="672865" y="46338"/>
                      <a:pt x="676819" y="46039"/>
                      <a:pt x="680751" y="45541"/>
                    </a:cubicBezTo>
                    <a:lnTo>
                      <a:pt x="680616" y="42422"/>
                    </a:lnTo>
                    <a:cubicBezTo>
                      <a:pt x="680616" y="42422"/>
                      <a:pt x="673797" y="42989"/>
                      <a:pt x="669276" y="42989"/>
                    </a:cubicBezTo>
                    <a:close/>
                    <a:moveTo>
                      <a:pt x="660652" y="28217"/>
                    </a:moveTo>
                    <a:cubicBezTo>
                      <a:pt x="660652" y="19712"/>
                      <a:pt x="663994" y="16519"/>
                      <a:pt x="669604" y="16519"/>
                    </a:cubicBezTo>
                    <a:cubicBezTo>
                      <a:pt x="675215" y="16519"/>
                      <a:pt x="678109" y="19578"/>
                      <a:pt x="678109" y="28217"/>
                    </a:cubicBezTo>
                    <a:close/>
                    <a:moveTo>
                      <a:pt x="712682" y="-357"/>
                    </a:moveTo>
                    <a:lnTo>
                      <a:pt x="708967" y="-357"/>
                    </a:lnTo>
                    <a:lnTo>
                      <a:pt x="708967" y="14027"/>
                    </a:lnTo>
                    <a:cubicBezTo>
                      <a:pt x="706383" y="13567"/>
                      <a:pt x="703771" y="13288"/>
                      <a:pt x="701148" y="13191"/>
                    </a:cubicBezTo>
                    <a:cubicBezTo>
                      <a:pt x="691419" y="13191"/>
                      <a:pt x="688137" y="19011"/>
                      <a:pt x="688137" y="30202"/>
                    </a:cubicBezTo>
                    <a:cubicBezTo>
                      <a:pt x="688137" y="44645"/>
                      <a:pt x="693837" y="46436"/>
                      <a:pt x="699044" y="46436"/>
                    </a:cubicBezTo>
                    <a:cubicBezTo>
                      <a:pt x="702542" y="46246"/>
                      <a:pt x="705944" y="45223"/>
                      <a:pt x="708967" y="43452"/>
                    </a:cubicBezTo>
                    <a:lnTo>
                      <a:pt x="708967" y="45809"/>
                    </a:lnTo>
                    <a:lnTo>
                      <a:pt x="712682" y="45809"/>
                    </a:lnTo>
                    <a:lnTo>
                      <a:pt x="712682" y="-342"/>
                    </a:lnTo>
                    <a:close/>
                    <a:moveTo>
                      <a:pt x="699507" y="43004"/>
                    </a:moveTo>
                    <a:cubicBezTo>
                      <a:pt x="695911" y="43004"/>
                      <a:pt x="692046" y="41512"/>
                      <a:pt x="692046" y="30216"/>
                    </a:cubicBezTo>
                    <a:cubicBezTo>
                      <a:pt x="692046" y="21458"/>
                      <a:pt x="693971" y="16593"/>
                      <a:pt x="701357" y="16593"/>
                    </a:cubicBezTo>
                    <a:cubicBezTo>
                      <a:pt x="703932" y="16688"/>
                      <a:pt x="706498" y="16942"/>
                      <a:pt x="709041" y="17354"/>
                    </a:cubicBezTo>
                    <a:lnTo>
                      <a:pt x="709041" y="40258"/>
                    </a:lnTo>
                    <a:cubicBezTo>
                      <a:pt x="706101" y="41870"/>
                      <a:pt x="702839" y="42808"/>
                      <a:pt x="699492" y="43004"/>
                    </a:cubicBezTo>
                    <a:close/>
                  </a:path>
                </a:pathLst>
              </a:custGeom>
              <a:solidFill>
                <a:schemeClr val="tx1"/>
              </a:solidFill>
              <a:ln w="14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230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78E6E07A-129D-F27E-5A2D-C2CBA7DABBF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05136" y="248629"/>
            <a:ext cx="2349875" cy="825147"/>
          </a:xfrm>
          <a:prstGeom prst="rect">
            <a:avLst/>
          </a:prstGeom>
        </p:spPr>
      </p:pic>
      <p:sp>
        <p:nvSpPr>
          <p:cNvPr id="11" name="Google Shape;24;p20">
            <a:extLst>
              <a:ext uri="{FF2B5EF4-FFF2-40B4-BE49-F238E27FC236}">
                <a16:creationId xmlns:a16="http://schemas.microsoft.com/office/drawing/2014/main" id="{5A35D892-3AB2-FC0C-8FDC-1354D77D3D61}"/>
              </a:ext>
            </a:extLst>
          </p:cNvPr>
          <p:cNvSpPr/>
          <p:nvPr userDrawn="1"/>
        </p:nvSpPr>
        <p:spPr>
          <a:xfrm>
            <a:off x="7" y="2883907"/>
            <a:ext cx="12192000" cy="1602004"/>
          </a:xfrm>
          <a:custGeom>
            <a:avLst/>
            <a:gdLst/>
            <a:ahLst/>
            <a:cxnLst/>
            <a:rect l="l" t="t" r="r" b="b"/>
            <a:pathLst>
              <a:path w="9137959" h="1266632" extrusionOk="0">
                <a:moveTo>
                  <a:pt x="2320018" y="649"/>
                </a:moveTo>
                <a:cubicBezTo>
                  <a:pt x="4560614" y="39451"/>
                  <a:pt x="6729456" y="1803152"/>
                  <a:pt x="8998997" y="805209"/>
                </a:cubicBezTo>
                <a:lnTo>
                  <a:pt x="9137959" y="740529"/>
                </a:lnTo>
                <a:lnTo>
                  <a:pt x="9137959" y="780834"/>
                </a:lnTo>
                <a:lnTo>
                  <a:pt x="8979277" y="855961"/>
                </a:lnTo>
                <a:cubicBezTo>
                  <a:pt x="5529585" y="2412477"/>
                  <a:pt x="2674938" y="-1092436"/>
                  <a:pt x="0" y="777974"/>
                </a:cubicBezTo>
                <a:cubicBezTo>
                  <a:pt x="0" y="777974"/>
                  <a:pt x="0" y="777974"/>
                  <a:pt x="0" y="737717"/>
                </a:cubicBezTo>
                <a:cubicBezTo>
                  <a:pt x="786191" y="174129"/>
                  <a:pt x="1557262" y="-12560"/>
                  <a:pt x="2320018" y="649"/>
                </a:cubicBezTo>
                <a:close/>
              </a:path>
            </a:pathLst>
          </a:custGeom>
          <a:solidFill>
            <a:srgbClr val="A9DBF4"/>
          </a:solidFill>
          <a:ln>
            <a:noFill/>
          </a:ln>
        </p:spPr>
        <p:txBody>
          <a:bodyPr spcFirstLastPara="1" wrap="square" lIns="91357" tIns="45679" rIns="91357" bIns="45679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779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938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64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22017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26" Type="http://schemas.openxmlformats.org/officeDocument/2006/relationships/image" Target="../media/image11.jpg"/><Relationship Id="rId3" Type="http://schemas.openxmlformats.org/officeDocument/2006/relationships/slideLayout" Target="../slideLayouts/slideLayout23.xml"/><Relationship Id="rId21" Type="http://schemas.openxmlformats.org/officeDocument/2006/relationships/slideLayout" Target="../slideLayouts/slideLayout41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24" Type="http://schemas.openxmlformats.org/officeDocument/2006/relationships/slideLayout" Target="../slideLayouts/slideLayout44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D62710-D4D8-FC85-AE6F-58DBF75E3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EC2B2A-C1DE-ACC8-54F9-372080705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81C80B-07DC-8847-0516-F6A6C41965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195560" y="6356350"/>
            <a:ext cx="11582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D4B6592-9FB7-4AC0-8D9A-B38ECD3CF3DB}" type="datetime1">
              <a:rPr lang="en-US" smtClean="0"/>
              <a:pPr/>
              <a:t>4/25/2024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4B5D7B-7B29-4039-FE4A-B5CEB5BC5A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84920" y="6356350"/>
            <a:ext cx="11582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6B32D5-BC5A-35A8-695C-756253E7F2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0" y="6356350"/>
            <a:ext cx="5029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6F6111F-E709-46A1-A971-75215FAAE3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180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726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itillium Web" panose="00000500000000000000" pitchFamily="2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D62710-D4D8-FC85-AE6F-58DBF75E3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EC2B2A-C1DE-ACC8-54F9-372080705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81C80B-07DC-8847-0516-F6A6C41965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195560" y="6356350"/>
            <a:ext cx="11582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D4B6592-9FB7-4AC0-8D9A-B38ECD3CF3DB}" type="datetime1">
              <a:rPr lang="en-US" smtClean="0"/>
              <a:pPr/>
              <a:t>4/25/2024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4B5D7B-7B29-4039-FE4A-B5CEB5BC5A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84920" y="6356350"/>
            <a:ext cx="11582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6B32D5-BC5A-35A8-695C-756253E7F2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0" y="6356350"/>
            <a:ext cx="5029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6F6111F-E709-46A1-A971-75215FAAE3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06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727" r:id="rId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itillium Web" panose="00000500000000000000" pitchFamily="2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60219" y="1040685"/>
            <a:ext cx="11123780" cy="57630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dirty="0"/>
              <a:t>Slide title</a:t>
            </a:r>
            <a:br>
              <a:rPr lang="en-US" dirty="0"/>
            </a:br>
            <a:r>
              <a:rPr lang="en-US" dirty="0"/>
              <a:t>Slide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00257" y="410980"/>
            <a:ext cx="40719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fld id="{21CB1516-1F55-41A8-B9A9-A7CDA6426D97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679451"/>
            <a:ext cx="12192000" cy="0"/>
          </a:xfrm>
          <a:prstGeom prst="line">
            <a:avLst/>
          </a:prstGeom>
          <a:ln w="28575">
            <a:solidFill>
              <a:schemeClr val="accent4">
                <a:alpha val="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0" y="790531"/>
            <a:ext cx="12192000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4BE7E6B-DD8E-4344-93D4-2DD510CF13FF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9204962" y="163756"/>
            <a:ext cx="2723695" cy="53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946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  <p:sldLayoutId id="2147483718" r:id="rId18"/>
    <p:sldLayoutId id="2147483719" r:id="rId19"/>
    <p:sldLayoutId id="2147483720" r:id="rId20"/>
    <p:sldLayoutId id="2147483721" r:id="rId21"/>
    <p:sldLayoutId id="2147483722" r:id="rId22"/>
    <p:sldLayoutId id="2147483723" r:id="rId23"/>
    <p:sldLayoutId id="2147483725" r:id="rId2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298" rtl="0" eaLnBrk="1" latinLnBrk="0" hangingPunct="1">
        <a:lnSpc>
          <a:spcPct val="80000"/>
        </a:lnSpc>
        <a:spcBef>
          <a:spcPct val="0"/>
        </a:spcBef>
        <a:buNone/>
        <a:defRPr sz="2933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0" indent="0" algn="l" defTabSz="914298" rtl="0" eaLnBrk="1" latinLnBrk="0" hangingPunct="1">
        <a:lnSpc>
          <a:spcPct val="100000"/>
        </a:lnSpc>
        <a:spcBef>
          <a:spcPts val="1600"/>
        </a:spcBef>
        <a:buFont typeface="Calibri Light" panose="020F0302020204030204" pitchFamily="34" charset="0"/>
        <a:buNone/>
        <a:defRPr sz="2133" b="1" kern="1200">
          <a:solidFill>
            <a:schemeClr val="tx2"/>
          </a:solidFill>
          <a:latin typeface="+mj-lt"/>
          <a:ea typeface="+mn-ea"/>
          <a:cs typeface="+mn-cs"/>
        </a:defRPr>
      </a:lvl1pPr>
      <a:lvl2pPr marL="0" indent="0" algn="l" defTabSz="914298" rtl="0" eaLnBrk="1" latinLnBrk="0" hangingPunct="1">
        <a:lnSpc>
          <a:spcPct val="100000"/>
        </a:lnSpc>
        <a:spcBef>
          <a:spcPts val="800"/>
        </a:spcBef>
        <a:buFont typeface="Calibri Light" panose="020F0302020204030204" pitchFamily="34" charset="0"/>
        <a:buNone/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83" indent="-152383" algn="l" defTabSz="914298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304766" indent="-152383" algn="l" defTabSz="914298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457150" indent="-152383" algn="l" defTabSz="914298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326" indent="-228576" algn="l" defTabSz="914298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75" indent="-228576" algn="l" defTabSz="914298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25" indent="-228576" algn="l" defTabSz="914298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75" indent="-228576" algn="l" defTabSz="914298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0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8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1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01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50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99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49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01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4">
          <p15:clr>
            <a:srgbClr val="F26B43"/>
          </p15:clr>
        </p15:guide>
        <p15:guide id="2" pos="5520">
          <p15:clr>
            <a:srgbClr val="F26B43"/>
          </p15:clr>
        </p15:guide>
        <p15:guide id="3" pos="2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svg"/><Relationship Id="rId11" Type="http://schemas.openxmlformats.org/officeDocument/2006/relationships/image" Target="../media/image30.sv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svg"/><Relationship Id="rId9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9.em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1" name="Google Shape;761;p1"/>
          <p:cNvGrpSpPr/>
          <p:nvPr/>
        </p:nvGrpSpPr>
        <p:grpSpPr>
          <a:xfrm>
            <a:off x="413924" y="5335076"/>
            <a:ext cx="4646592" cy="846989"/>
            <a:chOff x="640284" y="5200475"/>
            <a:chExt cx="4185417" cy="773455"/>
          </a:xfrm>
        </p:grpSpPr>
        <p:sp>
          <p:nvSpPr>
            <p:cNvPr id="762" name="Google Shape;762;p1"/>
            <p:cNvSpPr txBox="1"/>
            <p:nvPr/>
          </p:nvSpPr>
          <p:spPr>
            <a:xfrm>
              <a:off x="640284" y="5200475"/>
              <a:ext cx="2050101" cy="3466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1609" tIns="50791" rIns="101609" bIns="50791" anchor="t" anchorCtr="0">
              <a:spAutoFit/>
            </a:bodyPr>
            <a:lstStyle/>
            <a:p>
              <a:pPr defTabSz="609585">
                <a:buClr>
                  <a:prstClr val="black"/>
                </a:buClr>
                <a:buSzPts val="1620"/>
                <a:defRPr/>
              </a:pPr>
              <a:endParaRPr dirty="0">
                <a:solidFill>
                  <a:srgbClr val="FFFF00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  <p:sp>
          <p:nvSpPr>
            <p:cNvPr id="763" name="Google Shape;763;p1"/>
            <p:cNvSpPr txBox="1"/>
            <p:nvPr/>
          </p:nvSpPr>
          <p:spPr>
            <a:xfrm>
              <a:off x="2376706" y="5261939"/>
              <a:ext cx="2448995" cy="7119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1609" tIns="50791" rIns="101609" bIns="50791" anchor="t" anchorCtr="0">
              <a:spAutoFit/>
            </a:bodyPr>
            <a:lstStyle/>
            <a:p>
              <a:pPr defTabSz="609585">
                <a:buClr>
                  <a:prstClr val="black"/>
                </a:buClr>
                <a:buSzPts val="3959"/>
                <a:defRPr/>
              </a:pPr>
              <a:endParaRPr sz="4400" dirty="0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sp>
        <p:nvSpPr>
          <p:cNvPr id="764" name="Google Shape;764;p1"/>
          <p:cNvSpPr txBox="1"/>
          <p:nvPr/>
        </p:nvSpPr>
        <p:spPr>
          <a:xfrm>
            <a:off x="3743913" y="4921321"/>
            <a:ext cx="8448087" cy="201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09" tIns="60904" rIns="121809" bIns="60904" anchor="ctr" anchorCtr="0">
            <a:noAutofit/>
          </a:bodyPr>
          <a:lstStyle/>
          <a:p>
            <a:pPr defTabSz="609585">
              <a:lnSpc>
                <a:spcPct val="80000"/>
              </a:lnSpc>
              <a:buClr>
                <a:srgbClr val="1D345D"/>
              </a:buClr>
              <a:buSzPts val="3000"/>
              <a:defRPr/>
            </a:pP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Strengthening the supply chain for the European battery industry – a prerequisite for Europe’s competitiveness</a:t>
            </a:r>
          </a:p>
          <a:p>
            <a:pPr defTabSz="609585">
              <a:lnSpc>
                <a:spcPct val="80000"/>
              </a:lnSpc>
              <a:buClr>
                <a:srgbClr val="1D345D"/>
              </a:buClr>
              <a:buSzPts val="3000"/>
              <a:defRPr/>
            </a:pPr>
            <a:endParaRPr lang="en-US" sz="2800" b="1" i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i="1" cap="all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Ilka von Dalwigk, EBA Policy Manager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E4F5D976-B873-4C04-A7F0-B89C2065F0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245" y="5120499"/>
            <a:ext cx="3091991" cy="10615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58806F-5EE5-78FB-6F1C-B11CECFCD1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364CD0F-334C-A470-B35F-CD94779C1249}"/>
              </a:ext>
            </a:extLst>
          </p:cNvPr>
          <p:cNvSpPr/>
          <p:nvPr/>
        </p:nvSpPr>
        <p:spPr>
          <a:xfrm>
            <a:off x="6340469" y="956571"/>
            <a:ext cx="5693499" cy="1349075"/>
          </a:xfrm>
          <a:prstGeom prst="roundRect">
            <a:avLst/>
          </a:prstGeom>
          <a:solidFill>
            <a:srgbClr val="C7D5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0" rtlCol="0" anchor="ctr"/>
          <a:lstStyle/>
          <a:p>
            <a:r>
              <a:rPr lang="en-US" b="1" kern="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EBA250 Mission</a:t>
            </a:r>
            <a:br>
              <a:rPr lang="en-US" b="1" kern="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kern="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enable and build the resilient, competitive and sustainable EU battery value chain worth €250bn/a by 2025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48ACCFC-EB27-DC32-0ADA-27BCE2EC7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727" y="160883"/>
            <a:ext cx="9400697" cy="584776"/>
          </a:xfrm>
        </p:spPr>
        <p:txBody>
          <a:bodyPr anchor="ctr">
            <a:no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40">
              <a:defRPr/>
            </a:pPr>
            <a:r>
              <a:rPr lang="en-US" sz="2800" dirty="0">
                <a:solidFill>
                  <a:schemeClr val="bg1"/>
                </a:solidFill>
                <a:latin typeface="Calibri"/>
              </a:rPr>
              <a:t>EBA – an industrial policy success story supported by European Decision Makers </a:t>
            </a:r>
            <a:endParaRPr lang="en-GB" sz="2800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FDA8862-147D-CB9C-51CB-BB658DDA328A}"/>
              </a:ext>
            </a:extLst>
          </p:cNvPr>
          <p:cNvSpPr/>
          <p:nvPr/>
        </p:nvSpPr>
        <p:spPr>
          <a:xfrm>
            <a:off x="6360288" y="2516559"/>
            <a:ext cx="5673680" cy="1080000"/>
          </a:xfrm>
          <a:prstGeom prst="roundRect">
            <a:avLst/>
          </a:prstGeom>
          <a:solidFill>
            <a:srgbClr val="C7D5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0" rtlCol="0" anchor="ctr"/>
          <a:lstStyle/>
          <a:p>
            <a:pPr defTabSz="82271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b="1" kern="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EIT InnoEnergy </a:t>
            </a:r>
            <a:br>
              <a:rPr lang="en-US" sz="1800" b="1" kern="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kern="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Mandated by the European Commission to drive forward the activities of the EBA250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5E4BB32-5ADB-017B-D1D4-B5A6F6944959}"/>
              </a:ext>
            </a:extLst>
          </p:cNvPr>
          <p:cNvGrpSpPr/>
          <p:nvPr/>
        </p:nvGrpSpPr>
        <p:grpSpPr>
          <a:xfrm>
            <a:off x="6455535" y="2654767"/>
            <a:ext cx="717784" cy="717784"/>
            <a:chOff x="453703" y="1946862"/>
            <a:chExt cx="874808" cy="874808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8E0B585-3D20-BB24-1615-E0051A41F09C}"/>
                </a:ext>
              </a:extLst>
            </p:cNvPr>
            <p:cNvSpPr/>
            <p:nvPr/>
          </p:nvSpPr>
          <p:spPr>
            <a:xfrm>
              <a:off x="453703" y="1946862"/>
              <a:ext cx="874808" cy="87480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1D345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BD35B17F-0EE7-0D62-267B-28F091472BB3}"/>
                </a:ext>
              </a:extLst>
            </p:cNvPr>
            <p:cNvGrpSpPr/>
            <p:nvPr/>
          </p:nvGrpSpPr>
          <p:grpSpPr>
            <a:xfrm>
              <a:off x="556598" y="2095934"/>
              <a:ext cx="698830" cy="507437"/>
              <a:chOff x="5548788" y="1906932"/>
              <a:chExt cx="898832" cy="652661"/>
            </a:xfrm>
          </p:grpSpPr>
          <p:pic>
            <p:nvPicPr>
              <p:cNvPr id="30" name="Graphic 29">
                <a:extLst>
                  <a:ext uri="{FF2B5EF4-FFF2-40B4-BE49-F238E27FC236}">
                    <a16:creationId xmlns:a16="http://schemas.microsoft.com/office/drawing/2014/main" id="{B8DA7AB2-EC93-C857-A4DD-60C68B031C2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36805" t="27320" r="2369" b="35732"/>
              <a:stretch/>
            </p:blipFill>
            <p:spPr>
              <a:xfrm>
                <a:off x="5548788" y="2355090"/>
                <a:ext cx="898832" cy="204503"/>
              </a:xfrm>
              <a:prstGeom prst="rect">
                <a:avLst/>
              </a:prstGeom>
            </p:spPr>
          </p:pic>
          <p:pic>
            <p:nvPicPr>
              <p:cNvPr id="29" name="Graphic 28">
                <a:extLst>
                  <a:ext uri="{FF2B5EF4-FFF2-40B4-BE49-F238E27FC236}">
                    <a16:creationId xmlns:a16="http://schemas.microsoft.com/office/drawing/2014/main" id="{EC8D49D2-954D-8E3C-EA41-885AA894752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2791" t="6491" r="65132" b="11190"/>
              <a:stretch/>
            </p:blipFill>
            <p:spPr>
              <a:xfrm>
                <a:off x="5733930" y="1906932"/>
                <a:ext cx="524489" cy="504153"/>
              </a:xfrm>
              <a:prstGeom prst="rect">
                <a:avLst/>
              </a:prstGeom>
            </p:spPr>
          </p:pic>
        </p:grp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1699A5B-0ACD-12EE-98A5-1FAB4BE4D30A}"/>
              </a:ext>
            </a:extLst>
          </p:cNvPr>
          <p:cNvGrpSpPr/>
          <p:nvPr/>
        </p:nvGrpSpPr>
        <p:grpSpPr>
          <a:xfrm>
            <a:off x="6360286" y="3807472"/>
            <a:ext cx="5673681" cy="1080000"/>
            <a:chOff x="324792" y="3620456"/>
            <a:chExt cx="6443392" cy="980633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1E77B975-F0E4-2216-E98A-2B89641DA44A}"/>
                </a:ext>
              </a:extLst>
            </p:cNvPr>
            <p:cNvSpPr/>
            <p:nvPr/>
          </p:nvSpPr>
          <p:spPr>
            <a:xfrm>
              <a:off x="324792" y="3620456"/>
              <a:ext cx="6443392" cy="980633"/>
            </a:xfrm>
            <a:prstGeom prst="roundRect">
              <a:avLst/>
            </a:prstGeom>
            <a:solidFill>
              <a:srgbClr val="C7D5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0" rtlCol="0" anchor="ctr"/>
            <a:lstStyle/>
            <a:p>
              <a:pPr defTabSz="822714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00" b="1" kern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Collaboration with </a:t>
              </a:r>
              <a:r>
                <a:rPr lang="en-US" b="1" kern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St</a:t>
              </a:r>
              <a:r>
                <a:rPr lang="en-US" sz="1800" b="1" kern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akeholders</a:t>
              </a:r>
              <a:br>
                <a:rPr lang="en-US" sz="1800" b="1" kern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800" kern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Work closely with industry &amp; decision makers at EU and Member State level</a:t>
              </a:r>
            </a:p>
          </p:txBody>
        </p:sp>
        <p:pic>
          <p:nvPicPr>
            <p:cNvPr id="43" name="Graphic 42" descr="Europe with solid fill">
              <a:extLst>
                <a:ext uri="{FF2B5EF4-FFF2-40B4-BE49-F238E27FC236}">
                  <a16:creationId xmlns:a16="http://schemas.microsoft.com/office/drawing/2014/main" id="{1FCE62A9-520B-4E8E-4F8F-517EBEA799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26067" y="3687539"/>
              <a:ext cx="846466" cy="846466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535643E-CEF1-FA4B-FC23-210BBB6C516C}"/>
              </a:ext>
            </a:extLst>
          </p:cNvPr>
          <p:cNvGrpSpPr/>
          <p:nvPr/>
        </p:nvGrpSpPr>
        <p:grpSpPr>
          <a:xfrm>
            <a:off x="6360286" y="5098384"/>
            <a:ext cx="5673682" cy="1080000"/>
            <a:chOff x="324792" y="4882086"/>
            <a:chExt cx="6443392" cy="980633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E647D923-3717-F1CC-2E63-055378347C74}"/>
                </a:ext>
              </a:extLst>
            </p:cNvPr>
            <p:cNvSpPr/>
            <p:nvPr/>
          </p:nvSpPr>
          <p:spPr>
            <a:xfrm>
              <a:off x="324792" y="4882086"/>
              <a:ext cx="6443392" cy="980633"/>
            </a:xfrm>
            <a:prstGeom prst="roundRect">
              <a:avLst/>
            </a:prstGeom>
            <a:solidFill>
              <a:srgbClr val="C7D5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0" rtlCol="0" anchor="ctr"/>
            <a:lstStyle/>
            <a:p>
              <a:pPr defTabSz="822714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Value Chain</a:t>
              </a:r>
              <a:br>
                <a:rPr lang="en-US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800" kern="0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800+ dynamic industrial members, inclusive and comprehensive ecosystem</a:t>
              </a:r>
              <a:endParaRPr lang="en-US" sz="1800" b="1" kern="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5" name="Graphic 44" descr="Cheers with solid fill">
              <a:extLst>
                <a:ext uri="{FF2B5EF4-FFF2-40B4-BE49-F238E27FC236}">
                  <a16:creationId xmlns:a16="http://schemas.microsoft.com/office/drawing/2014/main" id="{A56E2218-4ADF-F67E-F98F-54A288D57F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14089" y="5066168"/>
              <a:ext cx="612468" cy="612468"/>
            </a:xfrm>
            <a:prstGeom prst="rect">
              <a:avLst/>
            </a:prstGeom>
          </p:spPr>
        </p:pic>
      </p:grpSp>
      <p:sp>
        <p:nvSpPr>
          <p:cNvPr id="50" name="Slide Number Placeholder 3">
            <a:extLst>
              <a:ext uri="{FF2B5EF4-FFF2-40B4-BE49-F238E27FC236}">
                <a16:creationId xmlns:a16="http://schemas.microsoft.com/office/drawing/2014/main" id="{E8DBA8B0-2051-BB83-52E2-3CEDDBFEE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33778" y="6464719"/>
            <a:ext cx="365504" cy="262255"/>
          </a:xfrm>
        </p:spPr>
        <p:txBody>
          <a:bodyPr/>
          <a:lstStyle/>
          <a:p>
            <a:fld id="{96F6111F-E709-46A1-A971-75215FAAE338}" type="slidenum">
              <a:rPr lang="en-US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pPr/>
              <a:t>2</a:t>
            </a:fld>
            <a:endParaRPr lang="en-US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Footer Placeholder 4">
            <a:extLst>
              <a:ext uri="{FF2B5EF4-FFF2-40B4-BE49-F238E27FC236}">
                <a16:creationId xmlns:a16="http://schemas.microsoft.com/office/drawing/2014/main" id="{53108915-4F95-C9AC-3882-1F61A225D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813702" y="6464719"/>
            <a:ext cx="1634698" cy="262255"/>
          </a:xfrm>
        </p:spPr>
        <p:txBody>
          <a:bodyPr/>
          <a:lstStyle/>
          <a:p>
            <a:r>
              <a:rPr lang="en-US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EIT InnoEnergy | EBA250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7C2D0D5-86B0-89A6-B18C-0D92C993E3A2}"/>
              </a:ext>
            </a:extLst>
          </p:cNvPr>
          <p:cNvSpPr/>
          <p:nvPr/>
        </p:nvSpPr>
        <p:spPr>
          <a:xfrm>
            <a:off x="146138" y="1012371"/>
            <a:ext cx="6100762" cy="5279572"/>
          </a:xfrm>
          <a:prstGeom prst="roundRect">
            <a:avLst>
              <a:gd name="adj" fmla="val 4638"/>
            </a:avLst>
          </a:prstGeom>
          <a:gradFill>
            <a:gsLst>
              <a:gs pos="86000">
                <a:srgbClr val="106A9D"/>
              </a:gs>
              <a:gs pos="100000">
                <a:srgbClr val="0070C0"/>
              </a:gs>
              <a:gs pos="51000">
                <a:srgbClr val="1D345D"/>
              </a:gs>
            </a:gsLst>
            <a:lin ang="2520000" scaled="0"/>
          </a:gradFill>
          <a:ln>
            <a:noFill/>
          </a:ln>
        </p:spPr>
        <p:txBody>
          <a:bodyPr anchor="ctr"/>
          <a:lstStyle/>
          <a:p>
            <a:pPr algn="ctr" defTabSz="914221" fontAlgn="base">
              <a:spcBef>
                <a:spcPct val="20000"/>
              </a:spcBef>
              <a:spcAft>
                <a:spcPct val="0"/>
              </a:spcAft>
            </a:pPr>
            <a:endParaRPr lang="en-US" sz="3600" b="1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EU would consider veterinary agreement with UK - Sefcovic | Reuters">
            <a:extLst>
              <a:ext uri="{FF2B5EF4-FFF2-40B4-BE49-F238E27FC236}">
                <a16:creationId xmlns:a16="http://schemas.microsoft.com/office/drawing/2014/main" id="{2A027220-51E1-9D1D-8816-6982420035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23"/>
          <a:stretch/>
        </p:blipFill>
        <p:spPr bwMode="auto">
          <a:xfrm>
            <a:off x="2002902" y="1409844"/>
            <a:ext cx="1952717" cy="1872000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11">
            <a:extLst>
              <a:ext uri="{FF2B5EF4-FFF2-40B4-BE49-F238E27FC236}">
                <a16:creationId xmlns:a16="http://schemas.microsoft.com/office/drawing/2014/main" id="{6E3A4818-1774-F630-D872-993A86CBE6F7}"/>
              </a:ext>
            </a:extLst>
          </p:cNvPr>
          <p:cNvSpPr txBox="1"/>
          <p:nvPr/>
        </p:nvSpPr>
        <p:spPr>
          <a:xfrm>
            <a:off x="790036" y="3565131"/>
            <a:ext cx="42291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12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Maroš Šefčovič, </a:t>
            </a:r>
            <a:r>
              <a:rPr kumimoji="0" lang="en-US" sz="12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EVP of the European Commission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7E6011-6F8E-A212-8120-EB227492A0EE}"/>
              </a:ext>
            </a:extLst>
          </p:cNvPr>
          <p:cNvSpPr txBox="1"/>
          <p:nvPr/>
        </p:nvSpPr>
        <p:spPr>
          <a:xfrm>
            <a:off x="299672" y="3876226"/>
            <a:ext cx="610076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161">
              <a:defRPr/>
            </a:pP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“The lack of a domestic, European cell manufacturing bases jeopardizes the position of EU customers because of the </a:t>
            </a:r>
            <a:r>
              <a:rPr lang="en-US" i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security of the supply chain, increased costs due to transportation, time delays, weaker quality control or limitations on the design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So, we need to </a:t>
            </a:r>
            <a:r>
              <a:rPr lang="en-US" i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 fast – and collectively- to overcome this competitive disadvantage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[…] </a:t>
            </a:r>
            <a:r>
              <a:rPr lang="en-15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</a:t>
            </a:r>
            <a:endParaRPr lang="en-US" i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Graphic 10" descr="Battery with solid fill">
            <a:extLst>
              <a:ext uri="{FF2B5EF4-FFF2-40B4-BE49-F238E27FC236}">
                <a16:creationId xmlns:a16="http://schemas.microsoft.com/office/drawing/2014/main" id="{9B6F6670-063C-FC77-E55A-F6A4E7A9245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6200000">
            <a:off x="6370806" y="115386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3157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3">
            <a:extLst>
              <a:ext uri="{FF2B5EF4-FFF2-40B4-BE49-F238E27FC236}">
                <a16:creationId xmlns:a16="http://schemas.microsoft.com/office/drawing/2014/main" id="{D624D52B-0235-4952-8348-9045C8A0A4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450" y="277019"/>
            <a:ext cx="9458325" cy="398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121903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From zero production to 1300GWh of announced cell production capacity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039538-B890-CC0D-8BEC-733BC9E554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823" y="944659"/>
            <a:ext cx="10698353" cy="552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7726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9135FA-AE24-56E1-3971-CD2BD8912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Box 3">
            <a:extLst>
              <a:ext uri="{FF2B5EF4-FFF2-40B4-BE49-F238E27FC236}">
                <a16:creationId xmlns:a16="http://schemas.microsoft.com/office/drawing/2014/main" id="{46BB4689-FEEB-BCDE-FC17-98B1C301D8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40" y="0"/>
            <a:ext cx="8015000" cy="440197"/>
          </a:xfrm>
          <a:prstGeom prst="rect">
            <a:avLst/>
          </a:prstGeom>
        </p:spPr>
        <p:txBody>
          <a:bodyPr>
            <a:noAutofit/>
          </a:bodyPr>
          <a:lstStyle>
            <a:lvl1pPr defTabSz="685800">
              <a:lnSpc>
                <a:spcPct val="100000"/>
              </a:lnSpc>
              <a:spcBef>
                <a:spcPts val="0"/>
              </a:spcBef>
              <a:buFont typeface="Calibri Light" panose="020F0302020204030204" pitchFamily="34" charset="0"/>
              <a:buNone/>
              <a:defRPr b="1">
                <a:solidFill>
                  <a:schemeClr val="bg1"/>
                </a:solidFill>
                <a:latin typeface="+mj-lt"/>
              </a:defRPr>
            </a:lvl1pPr>
            <a:lvl2pPr marL="0" indent="0" defTabSz="685800">
              <a:lnSpc>
                <a:spcPct val="100000"/>
              </a:lnSpc>
              <a:spcBef>
                <a:spcPts val="600"/>
              </a:spcBef>
              <a:buFont typeface="Calibri Light" panose="020F0302020204030204" pitchFamily="34" charset="0"/>
              <a:buNone/>
              <a:defRPr sz="1600"/>
            </a:lvl2pPr>
            <a:lvl3pPr marL="114300" indent="-114300" defTabSz="6858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/>
            </a:lvl3pPr>
            <a:lvl4pPr marL="228600" indent="-114300" defTabSz="6858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/>
            </a:lvl4pPr>
            <a:lvl5pPr marL="342900" indent="-114300" defTabSz="6858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pPr defTabSz="914377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UP-STREAM ACTIVITY TO MEET EUROPE’S TARGETS LAGS SIGNIFICANTLY BEHIND DOWNSTREAM INVESTMENT</a:t>
            </a:r>
            <a:endParaRPr lang="en-GB" sz="2400" cap="all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413FD8B4-B537-2B8D-2E1D-FC7852FD39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375" y="1010807"/>
            <a:ext cx="11287249" cy="539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8916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9135FA-AE24-56E1-3971-CD2BD8912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E62D7450-0589-F627-B4B0-0B5121A98A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261" y="1043265"/>
            <a:ext cx="10785649" cy="5318801"/>
          </a:xfrm>
          <a:prstGeom prst="rect">
            <a:avLst/>
          </a:prstGeom>
        </p:spPr>
      </p:pic>
      <p:sp>
        <p:nvSpPr>
          <p:cNvPr id="36" name="Text Box 3">
            <a:extLst>
              <a:ext uri="{FF2B5EF4-FFF2-40B4-BE49-F238E27FC236}">
                <a16:creationId xmlns:a16="http://schemas.microsoft.com/office/drawing/2014/main" id="{46BB4689-FEEB-BCDE-FC17-98B1C301D8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40" y="0"/>
            <a:ext cx="8015000" cy="440197"/>
          </a:xfrm>
          <a:prstGeom prst="rect">
            <a:avLst/>
          </a:prstGeom>
        </p:spPr>
        <p:txBody>
          <a:bodyPr>
            <a:noAutofit/>
          </a:bodyPr>
          <a:lstStyle>
            <a:lvl1pPr defTabSz="685800">
              <a:lnSpc>
                <a:spcPct val="100000"/>
              </a:lnSpc>
              <a:spcBef>
                <a:spcPts val="0"/>
              </a:spcBef>
              <a:buFont typeface="Calibri Light" panose="020F0302020204030204" pitchFamily="34" charset="0"/>
              <a:buNone/>
              <a:defRPr b="1">
                <a:solidFill>
                  <a:schemeClr val="bg1"/>
                </a:solidFill>
                <a:latin typeface="+mj-lt"/>
              </a:defRPr>
            </a:lvl1pPr>
            <a:lvl2pPr marL="0" indent="0" defTabSz="685800">
              <a:lnSpc>
                <a:spcPct val="100000"/>
              </a:lnSpc>
              <a:spcBef>
                <a:spcPts val="600"/>
              </a:spcBef>
              <a:buFont typeface="Calibri Light" panose="020F0302020204030204" pitchFamily="34" charset="0"/>
              <a:buNone/>
              <a:defRPr sz="1600"/>
            </a:lvl2pPr>
            <a:lvl3pPr marL="114300" indent="-114300" defTabSz="6858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/>
            </a:lvl3pPr>
            <a:lvl4pPr marL="228600" indent="-114300" defTabSz="6858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/>
            </a:lvl4pPr>
            <a:lvl5pPr marL="342900" indent="-114300" defTabSz="6858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pPr defTabSz="914377"/>
            <a:r>
              <a:rPr lang="en-GB" sz="2400" cap="all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the Western Balkans contribute to filling the battery value chain gaps in Europe?</a:t>
            </a:r>
          </a:p>
        </p:txBody>
      </p:sp>
    </p:spTree>
    <p:extLst>
      <p:ext uri="{BB962C8B-B14F-4D97-AF65-F5344CB8AC3E}">
        <p14:creationId xmlns:p14="http://schemas.microsoft.com/office/powerpoint/2010/main" val="20549269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9135FA-AE24-56E1-3971-CD2BD8912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2">
            <a:extLst>
              <a:ext uri="{FF2B5EF4-FFF2-40B4-BE49-F238E27FC236}">
                <a16:creationId xmlns:a16="http://schemas.microsoft.com/office/drawing/2014/main" id="{3E3BAB84-A90C-6742-BF5B-69FB756B6A07}"/>
              </a:ext>
            </a:extLst>
          </p:cNvPr>
          <p:cNvSpPr txBox="1">
            <a:spLocks/>
          </p:cNvSpPr>
          <p:nvPr/>
        </p:nvSpPr>
        <p:spPr>
          <a:xfrm>
            <a:off x="70306" y="30913"/>
            <a:ext cx="9596111" cy="576303"/>
          </a:xfrm>
          <a:prstGeom prst="rect">
            <a:avLst/>
          </a:prstGeom>
        </p:spPr>
        <p:txBody>
          <a:bodyPr lIns="121740" tIns="60871" rIns="121740" bIns="60871">
            <a:noAutofit/>
          </a:bodyPr>
          <a:lstStyle>
            <a:lvl1pPr marL="0" indent="0" defTabSz="822070" eaLnBrk="1" latinLnBrk="0" hangingPunct="1">
              <a:lnSpc>
                <a:spcPct val="100000"/>
              </a:lnSpc>
              <a:spcBef>
                <a:spcPts val="0"/>
              </a:spcBef>
              <a:buFont typeface="Calibri Light" panose="020F0302020204030204" pitchFamily="34" charset="0"/>
              <a:defRPr sz="2400" b="1">
                <a:solidFill>
                  <a:srgbClr val="1D345D"/>
                </a:solidFill>
                <a:latin typeface="Bosch Office Sans"/>
              </a:defRPr>
            </a:lvl1pPr>
            <a:lvl2pPr marL="0" indent="0" defTabSz="822070" eaLnBrk="1" latinLnBrk="0" hangingPunct="1">
              <a:lnSpc>
                <a:spcPct val="100000"/>
              </a:lnSpc>
              <a:spcBef>
                <a:spcPts val="720"/>
              </a:spcBef>
              <a:buFont typeface="Calibri Light" panose="020F0302020204030204" pitchFamily="34" charset="0"/>
              <a:buNone/>
              <a:defRPr sz="1900">
                <a:latin typeface="+mn-lt"/>
              </a:defRPr>
            </a:lvl2pPr>
            <a:lvl3pPr marL="137012" indent="-137012" defTabSz="822070" eaLnBrk="1" latinLnBrk="0" hangingPunct="1">
              <a:lnSpc>
                <a:spcPct val="100000"/>
              </a:lnSpc>
              <a:spcBef>
                <a:spcPts val="720"/>
              </a:spcBef>
              <a:buFont typeface="Arial" panose="020B0604020202020204" pitchFamily="34" charset="0"/>
              <a:buChar char="•"/>
              <a:defRPr sz="1700">
                <a:latin typeface="+mn-lt"/>
              </a:defRPr>
            </a:lvl3pPr>
            <a:lvl4pPr marL="274025" indent="-137012" defTabSz="822070" eaLnBrk="1" latinLnBrk="0" hangingPunct="1">
              <a:lnSpc>
                <a:spcPct val="100000"/>
              </a:lnSpc>
              <a:spcBef>
                <a:spcPts val="720"/>
              </a:spcBef>
              <a:buFont typeface="Arial" panose="020B0604020202020204" pitchFamily="34" charset="0"/>
              <a:buChar char="•"/>
              <a:defRPr sz="1700">
                <a:latin typeface="+mn-lt"/>
              </a:defRPr>
            </a:lvl4pPr>
            <a:lvl5pPr marL="411037" indent="-137012" defTabSz="822070" eaLnBrk="1" latinLnBrk="0" hangingPunct="1">
              <a:lnSpc>
                <a:spcPct val="100000"/>
              </a:lnSpc>
              <a:spcBef>
                <a:spcPts val="720"/>
              </a:spcBef>
              <a:buFont typeface="Arial" panose="020B0604020202020204" pitchFamily="34" charset="0"/>
              <a:buChar char="•"/>
              <a:defRPr sz="1700">
                <a:latin typeface="+mn-lt"/>
              </a:defRPr>
            </a:lvl5pPr>
            <a:lvl6pPr marL="2260699" indent="-205518" defTabSz="822070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00">
                <a:latin typeface="+mn-lt"/>
              </a:defRPr>
            </a:lvl6pPr>
            <a:lvl7pPr marL="2671737" indent="-205518" defTabSz="822070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00">
                <a:latin typeface="+mn-lt"/>
              </a:defRPr>
            </a:lvl7pPr>
            <a:lvl8pPr marL="3082771" indent="-205518" defTabSz="822070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00">
                <a:latin typeface="+mn-lt"/>
              </a:defRPr>
            </a:lvl8pPr>
            <a:lvl9pPr marL="3493807" indent="-205518" defTabSz="822070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00">
                <a:latin typeface="+mn-lt"/>
              </a:defRPr>
            </a:lvl9pPr>
          </a:lstStyle>
          <a:p>
            <a:pPr marL="0" indent="0">
              <a:buNone/>
            </a:pPr>
            <a:r>
              <a:rPr lang="en-SE" sz="2400" b="1" dirty="0">
                <a:solidFill>
                  <a:schemeClr val="bg1"/>
                </a:solidFill>
                <a:latin typeface="Calibri"/>
              </a:rPr>
              <a:t>Opportunities to develop </a:t>
            </a:r>
            <a:r>
              <a:rPr lang="en-US" sz="2400" b="1" dirty="0">
                <a:solidFill>
                  <a:schemeClr val="bg1"/>
                </a:solidFill>
                <a:latin typeface="Calibri"/>
              </a:rPr>
              <a:t>strong domestic ecosystem</a:t>
            </a:r>
            <a:r>
              <a:rPr lang="en-SE" sz="2400" b="1" dirty="0">
                <a:solidFill>
                  <a:schemeClr val="bg1"/>
                </a:solidFill>
                <a:latin typeface="Calibri"/>
              </a:rPr>
              <a:t>s</a:t>
            </a:r>
            <a:r>
              <a:rPr lang="en-US" sz="2400" b="1" dirty="0">
                <a:solidFill>
                  <a:schemeClr val="bg1"/>
                </a:solidFill>
                <a:latin typeface="Calibri"/>
              </a:rPr>
              <a:t> to support of the European battery value chain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7F0ACD5-7F91-4240-4910-F63A0F4B73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2169" y="2328562"/>
            <a:ext cx="1133475" cy="409575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E05E8D20-CF15-6428-7D60-A51F3C5DC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751" y="2999586"/>
            <a:ext cx="1532341" cy="347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4A33BC5-2C62-322B-E310-4160B7A1EE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7983" y="2370935"/>
            <a:ext cx="1077565" cy="10775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8AEF8A1-BB97-ECA3-1D41-C66D5B9D59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3012" y="2370937"/>
            <a:ext cx="1283398" cy="72228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2DC4753-888C-CE13-042B-3776502307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93436" y="3384424"/>
            <a:ext cx="1838325" cy="42030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F620D8D-B058-773A-EA13-2C965A9610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89885" y="3129901"/>
            <a:ext cx="898098" cy="63719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CACEF3E-1F6B-0DBC-F830-B3C4BFF40C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03873" y="2156836"/>
            <a:ext cx="838200" cy="8382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948B2C1-CA58-B152-D45F-F0DFEF21603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28322" b="28621"/>
          <a:stretch/>
        </p:blipFill>
        <p:spPr>
          <a:xfrm>
            <a:off x="8047888" y="3886519"/>
            <a:ext cx="1921572" cy="5856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9375915-76A4-ED83-924E-EA3AE5EBAE1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38754" y="3494196"/>
            <a:ext cx="1891355" cy="420301"/>
          </a:xfrm>
          <a:prstGeom prst="rect">
            <a:avLst/>
          </a:prstGeom>
        </p:spPr>
      </p:pic>
      <p:sp>
        <p:nvSpPr>
          <p:cNvPr id="24" name="Arrow: Pentagon 23">
            <a:extLst>
              <a:ext uri="{FF2B5EF4-FFF2-40B4-BE49-F238E27FC236}">
                <a16:creationId xmlns:a16="http://schemas.microsoft.com/office/drawing/2014/main" id="{4A677418-9CC9-33A4-499E-83E32ACD995E}"/>
              </a:ext>
            </a:extLst>
          </p:cNvPr>
          <p:cNvSpPr/>
          <p:nvPr/>
        </p:nvSpPr>
        <p:spPr>
          <a:xfrm>
            <a:off x="407678" y="2575936"/>
            <a:ext cx="1144489" cy="1714536"/>
          </a:xfrm>
          <a:prstGeom prst="homePlate">
            <a:avLst/>
          </a:prstGeom>
          <a:noFill/>
          <a:ln w="190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+mj-lt"/>
              </a:rPr>
              <a:t>Industry</a:t>
            </a:r>
          </a:p>
        </p:txBody>
      </p:sp>
      <p:sp>
        <p:nvSpPr>
          <p:cNvPr id="25" name="Arrow: Pentagon 24">
            <a:extLst>
              <a:ext uri="{FF2B5EF4-FFF2-40B4-BE49-F238E27FC236}">
                <a16:creationId xmlns:a16="http://schemas.microsoft.com/office/drawing/2014/main" id="{6EE2FE29-64FF-63FA-1D07-1B72C0B98906}"/>
              </a:ext>
            </a:extLst>
          </p:cNvPr>
          <p:cNvSpPr/>
          <p:nvPr/>
        </p:nvSpPr>
        <p:spPr>
          <a:xfrm>
            <a:off x="407677" y="4649614"/>
            <a:ext cx="1144490" cy="950085"/>
          </a:xfrm>
          <a:prstGeom prst="homePlate">
            <a:avLst/>
          </a:prstGeom>
          <a:noFill/>
          <a:ln w="190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+mj-lt"/>
              </a:rPr>
              <a:t>Cross-sectorial</a:t>
            </a:r>
          </a:p>
        </p:txBody>
      </p:sp>
      <p:sp>
        <p:nvSpPr>
          <p:cNvPr id="26" name="Arrow: Chevron 25">
            <a:extLst>
              <a:ext uri="{FF2B5EF4-FFF2-40B4-BE49-F238E27FC236}">
                <a16:creationId xmlns:a16="http://schemas.microsoft.com/office/drawing/2014/main" id="{5A6DB0DE-BB79-084F-6911-DDC5090C9EAD}"/>
              </a:ext>
            </a:extLst>
          </p:cNvPr>
          <p:cNvSpPr/>
          <p:nvPr/>
        </p:nvSpPr>
        <p:spPr>
          <a:xfrm>
            <a:off x="1687857" y="4649614"/>
            <a:ext cx="9429750" cy="950085"/>
          </a:xfrm>
          <a:prstGeom prst="chevron">
            <a:avLst/>
          </a:prstGeom>
          <a:noFill/>
          <a:ln w="190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A9452FB-173C-EA5E-1755-5017CA6D47B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62138" y="4880824"/>
            <a:ext cx="341969" cy="45595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209BA4A-F276-6DF6-CD7E-3CA8A2E91282}"/>
              </a:ext>
            </a:extLst>
          </p:cNvPr>
          <p:cNvSpPr txBox="1"/>
          <p:nvPr/>
        </p:nvSpPr>
        <p:spPr>
          <a:xfrm>
            <a:off x="8104107" y="4906513"/>
            <a:ext cx="2220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University of Belgrade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571859A-4EB4-C71E-E923-E9A651FF8EC7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25392" b="25391"/>
          <a:stretch/>
        </p:blipFill>
        <p:spPr>
          <a:xfrm>
            <a:off x="3291059" y="4870226"/>
            <a:ext cx="2047875" cy="567237"/>
          </a:xfrm>
          <a:prstGeom prst="rect">
            <a:avLst/>
          </a:prstGeom>
        </p:spPr>
      </p:pic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655FCCAD-98B0-7007-73C4-67313C8A7ACF}"/>
              </a:ext>
            </a:extLst>
          </p:cNvPr>
          <p:cNvSpPr/>
          <p:nvPr/>
        </p:nvSpPr>
        <p:spPr>
          <a:xfrm>
            <a:off x="591880" y="1182742"/>
            <a:ext cx="3558209" cy="505359"/>
          </a:xfrm>
          <a:custGeom>
            <a:avLst/>
            <a:gdLst>
              <a:gd name="connsiteX0" fmla="*/ 0 w 2076514"/>
              <a:gd name="connsiteY0" fmla="*/ 0 h 505359"/>
              <a:gd name="connsiteX1" fmla="*/ 1823835 w 2076514"/>
              <a:gd name="connsiteY1" fmla="*/ 0 h 505359"/>
              <a:gd name="connsiteX2" fmla="*/ 2076514 w 2076514"/>
              <a:gd name="connsiteY2" fmla="*/ 252680 h 505359"/>
              <a:gd name="connsiteX3" fmla="*/ 1823835 w 2076514"/>
              <a:gd name="connsiteY3" fmla="*/ 505359 h 505359"/>
              <a:gd name="connsiteX4" fmla="*/ 0 w 2076514"/>
              <a:gd name="connsiteY4" fmla="*/ 505359 h 505359"/>
              <a:gd name="connsiteX5" fmla="*/ 0 w 2076514"/>
              <a:gd name="connsiteY5" fmla="*/ 0 h 505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76514" h="505359">
                <a:moveTo>
                  <a:pt x="0" y="0"/>
                </a:moveTo>
                <a:lnTo>
                  <a:pt x="1823835" y="0"/>
                </a:lnTo>
                <a:lnTo>
                  <a:pt x="2076514" y="252680"/>
                </a:lnTo>
                <a:lnTo>
                  <a:pt x="1823835" y="505359"/>
                </a:lnTo>
                <a:lnTo>
                  <a:pt x="0" y="505359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011" tIns="40005" rIns="146343" bIns="40005" numCol="1" spcCol="1270" anchor="ctr" anchorCtr="0">
            <a:noAutofit/>
          </a:bodyPr>
          <a:lstStyle/>
          <a:p>
            <a:pPr algn="ctr" defTabSz="66673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100" b="1">
                <a:solidFill>
                  <a:prstClr val="white"/>
                </a:solidFill>
                <a:latin typeface="Aptos"/>
                <a:cs typeface="Calibri" panose="020F0502020204030204" pitchFamily="34" charset="0"/>
              </a:rPr>
              <a:t>Raw materials</a:t>
            </a: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66253E74-5800-709D-E8FF-13E45465A99F}"/>
              </a:ext>
            </a:extLst>
          </p:cNvPr>
          <p:cNvSpPr/>
          <p:nvPr/>
        </p:nvSpPr>
        <p:spPr>
          <a:xfrm>
            <a:off x="3580641" y="1182742"/>
            <a:ext cx="3439867" cy="505359"/>
          </a:xfrm>
          <a:custGeom>
            <a:avLst/>
            <a:gdLst>
              <a:gd name="connsiteX0" fmla="*/ 0 w 2081584"/>
              <a:gd name="connsiteY0" fmla="*/ 0 h 505359"/>
              <a:gd name="connsiteX1" fmla="*/ 1828905 w 2081584"/>
              <a:gd name="connsiteY1" fmla="*/ 0 h 505359"/>
              <a:gd name="connsiteX2" fmla="*/ 2081584 w 2081584"/>
              <a:gd name="connsiteY2" fmla="*/ 252680 h 505359"/>
              <a:gd name="connsiteX3" fmla="*/ 1828905 w 2081584"/>
              <a:gd name="connsiteY3" fmla="*/ 505359 h 505359"/>
              <a:gd name="connsiteX4" fmla="*/ 0 w 2081584"/>
              <a:gd name="connsiteY4" fmla="*/ 505359 h 505359"/>
              <a:gd name="connsiteX5" fmla="*/ 252680 w 2081584"/>
              <a:gd name="connsiteY5" fmla="*/ 252680 h 505359"/>
              <a:gd name="connsiteX6" fmla="*/ 0 w 2081584"/>
              <a:gd name="connsiteY6" fmla="*/ 0 h 505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81584" h="505359">
                <a:moveTo>
                  <a:pt x="0" y="0"/>
                </a:moveTo>
                <a:lnTo>
                  <a:pt x="1828905" y="0"/>
                </a:lnTo>
                <a:lnTo>
                  <a:pt x="2081584" y="252680"/>
                </a:lnTo>
                <a:lnTo>
                  <a:pt x="1828905" y="505359"/>
                </a:lnTo>
                <a:lnTo>
                  <a:pt x="0" y="505359"/>
                </a:lnTo>
                <a:lnTo>
                  <a:pt x="252680" y="25268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12688" tIns="40005" rIns="272683" bIns="40005" numCol="1" spcCol="1270" anchor="ctr" anchorCtr="0">
            <a:noAutofit/>
          </a:bodyPr>
          <a:lstStyle/>
          <a:p>
            <a:pPr algn="ctr" defTabSz="66673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100" b="1">
                <a:solidFill>
                  <a:prstClr val="white"/>
                </a:solidFill>
                <a:latin typeface="Aptos"/>
                <a:cs typeface="Calibri" panose="020F0502020204030204" pitchFamily="34" charset="0"/>
              </a:rPr>
              <a:t>Advanced materials</a:t>
            </a: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73E4CE4F-256B-CC3C-DC22-347B8980A456}"/>
              </a:ext>
            </a:extLst>
          </p:cNvPr>
          <p:cNvSpPr/>
          <p:nvPr/>
        </p:nvSpPr>
        <p:spPr>
          <a:xfrm>
            <a:off x="6543429" y="1182742"/>
            <a:ext cx="2353587" cy="505359"/>
          </a:xfrm>
          <a:custGeom>
            <a:avLst/>
            <a:gdLst>
              <a:gd name="connsiteX0" fmla="*/ 0 w 1441168"/>
              <a:gd name="connsiteY0" fmla="*/ 0 h 505359"/>
              <a:gd name="connsiteX1" fmla="*/ 1188489 w 1441168"/>
              <a:gd name="connsiteY1" fmla="*/ 0 h 505359"/>
              <a:gd name="connsiteX2" fmla="*/ 1441168 w 1441168"/>
              <a:gd name="connsiteY2" fmla="*/ 252680 h 505359"/>
              <a:gd name="connsiteX3" fmla="*/ 1188489 w 1441168"/>
              <a:gd name="connsiteY3" fmla="*/ 505359 h 505359"/>
              <a:gd name="connsiteX4" fmla="*/ 0 w 1441168"/>
              <a:gd name="connsiteY4" fmla="*/ 505359 h 505359"/>
              <a:gd name="connsiteX5" fmla="*/ 252680 w 1441168"/>
              <a:gd name="connsiteY5" fmla="*/ 252680 h 505359"/>
              <a:gd name="connsiteX6" fmla="*/ 0 w 1441168"/>
              <a:gd name="connsiteY6" fmla="*/ 0 h 505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41168" h="505359">
                <a:moveTo>
                  <a:pt x="0" y="0"/>
                </a:moveTo>
                <a:lnTo>
                  <a:pt x="1188489" y="0"/>
                </a:lnTo>
                <a:lnTo>
                  <a:pt x="1441168" y="252680"/>
                </a:lnTo>
                <a:lnTo>
                  <a:pt x="1188489" y="505359"/>
                </a:lnTo>
                <a:lnTo>
                  <a:pt x="0" y="505359"/>
                </a:lnTo>
                <a:lnTo>
                  <a:pt x="252680" y="25268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12688" tIns="40005" rIns="272683" bIns="40005" numCol="1" spcCol="1270" anchor="ctr" anchorCtr="0">
            <a:noAutofit/>
          </a:bodyPr>
          <a:lstStyle/>
          <a:p>
            <a:pPr algn="ctr" defTabSz="66673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051" b="1">
                <a:solidFill>
                  <a:prstClr val="white"/>
                </a:solidFill>
                <a:latin typeface="Aptos"/>
                <a:cs typeface="Calibri" panose="020F0502020204030204" pitchFamily="34" charset="0"/>
              </a:rPr>
              <a:t>Battery </a:t>
            </a:r>
          </a:p>
          <a:p>
            <a:pPr algn="ctr" defTabSz="66673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051" b="1">
                <a:solidFill>
                  <a:prstClr val="white"/>
                </a:solidFill>
                <a:latin typeface="Aptos"/>
                <a:cs typeface="Calibri" panose="020F0502020204030204" pitchFamily="34" charset="0"/>
              </a:rPr>
              <a:t>Manufacturing</a:t>
            </a: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C570758B-55AF-AAF8-6CC3-DDA985BD473A}"/>
              </a:ext>
            </a:extLst>
          </p:cNvPr>
          <p:cNvSpPr/>
          <p:nvPr/>
        </p:nvSpPr>
        <p:spPr>
          <a:xfrm>
            <a:off x="8500548" y="1182742"/>
            <a:ext cx="1843977" cy="505359"/>
          </a:xfrm>
          <a:custGeom>
            <a:avLst/>
            <a:gdLst>
              <a:gd name="connsiteX0" fmla="*/ 0 w 2369017"/>
              <a:gd name="connsiteY0" fmla="*/ 0 h 505359"/>
              <a:gd name="connsiteX1" fmla="*/ 2116338 w 2369017"/>
              <a:gd name="connsiteY1" fmla="*/ 0 h 505359"/>
              <a:gd name="connsiteX2" fmla="*/ 2369017 w 2369017"/>
              <a:gd name="connsiteY2" fmla="*/ 252680 h 505359"/>
              <a:gd name="connsiteX3" fmla="*/ 2116338 w 2369017"/>
              <a:gd name="connsiteY3" fmla="*/ 505359 h 505359"/>
              <a:gd name="connsiteX4" fmla="*/ 0 w 2369017"/>
              <a:gd name="connsiteY4" fmla="*/ 505359 h 505359"/>
              <a:gd name="connsiteX5" fmla="*/ 252680 w 2369017"/>
              <a:gd name="connsiteY5" fmla="*/ 252680 h 505359"/>
              <a:gd name="connsiteX6" fmla="*/ 0 w 2369017"/>
              <a:gd name="connsiteY6" fmla="*/ 0 h 505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69017" h="505359">
                <a:moveTo>
                  <a:pt x="0" y="0"/>
                </a:moveTo>
                <a:lnTo>
                  <a:pt x="2116338" y="0"/>
                </a:lnTo>
                <a:lnTo>
                  <a:pt x="2369017" y="252680"/>
                </a:lnTo>
                <a:lnTo>
                  <a:pt x="2116338" y="505359"/>
                </a:lnTo>
                <a:lnTo>
                  <a:pt x="0" y="505359"/>
                </a:lnTo>
                <a:lnTo>
                  <a:pt x="252680" y="25268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12688" tIns="40005" rIns="272683" bIns="40005" numCol="1" spcCol="1270" anchor="ctr" anchorCtr="0">
            <a:noAutofit/>
          </a:bodyPr>
          <a:lstStyle/>
          <a:p>
            <a:pPr algn="ctr" defTabSz="66673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100" b="1">
                <a:solidFill>
                  <a:prstClr val="white"/>
                </a:solidFill>
                <a:latin typeface="Aptos"/>
                <a:cs typeface="Calibri" panose="020F0502020204030204" pitchFamily="34" charset="0"/>
              </a:rPr>
              <a:t>Application &amp; Integration</a:t>
            </a: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AD7AB1EE-363A-D5DB-DA2F-52E1FD0323EB}"/>
              </a:ext>
            </a:extLst>
          </p:cNvPr>
          <p:cNvSpPr/>
          <p:nvPr/>
        </p:nvSpPr>
        <p:spPr>
          <a:xfrm>
            <a:off x="10121892" y="1182742"/>
            <a:ext cx="1747587" cy="505359"/>
          </a:xfrm>
          <a:custGeom>
            <a:avLst/>
            <a:gdLst>
              <a:gd name="connsiteX0" fmla="*/ 0 w 2369017"/>
              <a:gd name="connsiteY0" fmla="*/ 0 h 505359"/>
              <a:gd name="connsiteX1" fmla="*/ 2116338 w 2369017"/>
              <a:gd name="connsiteY1" fmla="*/ 0 h 505359"/>
              <a:gd name="connsiteX2" fmla="*/ 2369017 w 2369017"/>
              <a:gd name="connsiteY2" fmla="*/ 252680 h 505359"/>
              <a:gd name="connsiteX3" fmla="*/ 2116338 w 2369017"/>
              <a:gd name="connsiteY3" fmla="*/ 505359 h 505359"/>
              <a:gd name="connsiteX4" fmla="*/ 0 w 2369017"/>
              <a:gd name="connsiteY4" fmla="*/ 505359 h 505359"/>
              <a:gd name="connsiteX5" fmla="*/ 252680 w 2369017"/>
              <a:gd name="connsiteY5" fmla="*/ 252680 h 505359"/>
              <a:gd name="connsiteX6" fmla="*/ 0 w 2369017"/>
              <a:gd name="connsiteY6" fmla="*/ 0 h 505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69017" h="505359">
                <a:moveTo>
                  <a:pt x="0" y="0"/>
                </a:moveTo>
                <a:lnTo>
                  <a:pt x="2116338" y="0"/>
                </a:lnTo>
                <a:lnTo>
                  <a:pt x="2369017" y="252680"/>
                </a:lnTo>
                <a:lnTo>
                  <a:pt x="2116338" y="505359"/>
                </a:lnTo>
                <a:lnTo>
                  <a:pt x="0" y="505359"/>
                </a:lnTo>
                <a:lnTo>
                  <a:pt x="252680" y="25268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12688" tIns="40005" rIns="272683" bIns="40005" numCol="1" spcCol="1270" anchor="ctr" anchorCtr="0">
            <a:noAutofit/>
          </a:bodyPr>
          <a:lstStyle/>
          <a:p>
            <a:pPr algn="ctr" defTabSz="66673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100" b="1">
                <a:solidFill>
                  <a:prstClr val="white"/>
                </a:solidFill>
                <a:latin typeface="Aptos"/>
                <a:cs typeface="Calibri" panose="020F0502020204030204" pitchFamily="34" charset="0"/>
              </a:rPr>
              <a:t>Recycling</a:t>
            </a:r>
          </a:p>
        </p:txBody>
      </p:sp>
    </p:spTree>
    <p:extLst>
      <p:ext uri="{BB962C8B-B14F-4D97-AF65-F5344CB8AC3E}">
        <p14:creationId xmlns:p14="http://schemas.microsoft.com/office/powerpoint/2010/main" val="5618942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AE1819F-4BCB-AD1B-6A68-9C3D50883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979" y="84271"/>
            <a:ext cx="9400697" cy="721422"/>
          </a:xfrm>
        </p:spPr>
        <p:txBody>
          <a:bodyPr>
            <a:normAutofit fontScale="90000"/>
          </a:bodyPr>
          <a:lstStyle/>
          <a:p>
            <a:r>
              <a:rPr lang="en-150" sz="2800" b="1" dirty="0">
                <a:latin typeface="+mn-lt"/>
              </a:rPr>
              <a:t>B</a:t>
            </a:r>
            <a:r>
              <a:rPr lang="en-US" sz="2800" b="1" dirty="0" err="1">
                <a:latin typeface="+mn-lt"/>
              </a:rPr>
              <a:t>uilding</a:t>
            </a:r>
            <a:r>
              <a:rPr lang="en-US" sz="2800" b="1" dirty="0">
                <a:latin typeface="+mn-lt"/>
              </a:rPr>
              <a:t> on sustainability from </a:t>
            </a:r>
            <a:r>
              <a:rPr lang="en-150" sz="2800" b="1" dirty="0">
                <a:latin typeface="+mn-lt"/>
              </a:rPr>
              <a:t>the </a:t>
            </a:r>
            <a:r>
              <a:rPr lang="en-US" sz="2800" b="1" dirty="0">
                <a:latin typeface="+mn-lt"/>
              </a:rPr>
              <a:t>start - </a:t>
            </a:r>
            <a:r>
              <a:rPr lang="en-150" sz="2800" b="1" dirty="0">
                <a:latin typeface="+mn-lt"/>
              </a:rPr>
              <a:t>Access to sustainable raw materials </a:t>
            </a:r>
            <a:r>
              <a:rPr lang="en-US" sz="2800" b="1" dirty="0">
                <a:latin typeface="+mn-lt"/>
              </a:rPr>
              <a:t>is </a:t>
            </a:r>
            <a:r>
              <a:rPr lang="en-150" sz="2800" b="1" dirty="0">
                <a:latin typeface="+mn-lt"/>
              </a:rPr>
              <a:t>KEY to develop the battery industry in Europe!!!</a:t>
            </a:r>
            <a:endParaRPr lang="en-GB" dirty="0">
              <a:latin typeface="+mn-lt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9D2596-B88D-A241-2373-6C62D4C22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BDED3-F1DE-4DA9-8FAF-D203EFBE678C}" type="slidenum">
              <a:rPr lang="sv-SE" smtClean="0"/>
              <a:t>7</a:t>
            </a:fld>
            <a:endParaRPr lang="sv-SE"/>
          </a:p>
        </p:txBody>
      </p:sp>
      <p:graphicFrame>
        <p:nvGraphicFramePr>
          <p:cNvPr id="10" name="Platshållare för innehåll 4">
            <a:extLst>
              <a:ext uri="{FF2B5EF4-FFF2-40B4-BE49-F238E27FC236}">
                <a16:creationId xmlns:a16="http://schemas.microsoft.com/office/drawing/2014/main" id="{2F58D6A0-3B04-36A0-6676-64B273A14EB9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884765265"/>
              </p:ext>
            </p:extLst>
          </p:nvPr>
        </p:nvGraphicFramePr>
        <p:xfrm>
          <a:off x="238361" y="761888"/>
          <a:ext cx="7557076" cy="24602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Picture 13">
            <a:extLst>
              <a:ext uri="{FF2B5EF4-FFF2-40B4-BE49-F238E27FC236}">
                <a16:creationId xmlns:a16="http://schemas.microsoft.com/office/drawing/2014/main" id="{F38857EC-D606-43B2-005F-A5EE2578EF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95437" y="1006779"/>
            <a:ext cx="4201105" cy="2287863"/>
          </a:xfrm>
          <a:prstGeom prst="rect">
            <a:avLst/>
          </a:prstGeom>
          <a:noFill/>
        </p:spPr>
      </p:pic>
      <p:sp>
        <p:nvSpPr>
          <p:cNvPr id="12" name="Platshållare för innehåll 4">
            <a:extLst>
              <a:ext uri="{FF2B5EF4-FFF2-40B4-BE49-F238E27FC236}">
                <a16:creationId xmlns:a16="http://schemas.microsoft.com/office/drawing/2014/main" id="{E324D408-7357-A6E5-3557-28FB6CDDF027}"/>
              </a:ext>
            </a:extLst>
          </p:cNvPr>
          <p:cNvSpPr txBox="1">
            <a:spLocks/>
          </p:cNvSpPr>
          <p:nvPr/>
        </p:nvSpPr>
        <p:spPr>
          <a:xfrm>
            <a:off x="412708" y="3194463"/>
            <a:ext cx="11347751" cy="327429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b="1" dirty="0">
                <a:solidFill>
                  <a:srgbClr val="002060"/>
                </a:solidFill>
                <a:cs typeface="Arial" panose="020B0604020202020204" pitchFamily="34" charset="0"/>
              </a:rPr>
              <a:t>O</a:t>
            </a:r>
            <a:r>
              <a:rPr lang="en-SE" b="1" dirty="0" err="1">
                <a:solidFill>
                  <a:srgbClr val="002060"/>
                </a:solidFill>
                <a:cs typeface="Arial" panose="020B0604020202020204" pitchFamily="34" charset="0"/>
              </a:rPr>
              <a:t>pportunities</a:t>
            </a:r>
            <a:r>
              <a:rPr lang="en-SE" b="1" dirty="0">
                <a:solidFill>
                  <a:srgbClr val="002060"/>
                </a:solidFill>
                <a:cs typeface="Arial" panose="020B0604020202020204" pitchFamily="34" charset="0"/>
              </a:rPr>
              <a:t> for Western Balkans</a:t>
            </a:r>
            <a:endParaRPr lang="en-150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Domestic production and International cooperation</a:t>
            </a:r>
            <a:r>
              <a:rPr lang="en-US" sz="2400" dirty="0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: I</a:t>
            </a:r>
            <a:r>
              <a:rPr lang="en-150" sz="2400" dirty="0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ncreased demand will lead to supply risks and bottlenecks along the supply chain, also related to the concentration of battery material production in few countries </a:t>
            </a:r>
            <a:r>
              <a:rPr lang="en-US" sz="2400" dirty="0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– unless we </a:t>
            </a:r>
            <a:r>
              <a:rPr lang="en-US" sz="2400" i="1" dirty="0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boost domestic production and international partnerships</a:t>
            </a:r>
            <a:endParaRPr lang="sv-SE" sz="2400" i="1" dirty="0">
              <a:solidFill>
                <a:srgbClr val="002060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002060"/>
                </a:solidFill>
                <a:cs typeface="Arial" panose="020B0604020202020204" pitchFamily="34" charset="0"/>
              </a:rPr>
              <a:t>Transparent and Sustainable Supply Chains</a:t>
            </a:r>
            <a:r>
              <a:rPr lang="en-US" sz="2400" dirty="0">
                <a:solidFill>
                  <a:srgbClr val="002060"/>
                </a:solidFill>
                <a:cs typeface="Arial" panose="020B0604020202020204" pitchFamily="34" charset="0"/>
              </a:rPr>
              <a:t>: </a:t>
            </a:r>
            <a:r>
              <a:rPr lang="en-150" sz="2400" dirty="0">
                <a:solidFill>
                  <a:srgbClr val="002060"/>
                </a:solidFill>
                <a:cs typeface="Arial" panose="020B0604020202020204" pitchFamily="34" charset="0"/>
              </a:rPr>
              <a:t>Focus on primary raw material with </a:t>
            </a:r>
            <a:r>
              <a:rPr lang="en-150" sz="2400" i="1" dirty="0">
                <a:solidFill>
                  <a:srgbClr val="002060"/>
                </a:solidFill>
                <a:cs typeface="Arial" panose="020B0604020202020204" pitchFamily="34" charset="0"/>
              </a:rPr>
              <a:t>low carbon footprint </a:t>
            </a:r>
            <a:r>
              <a:rPr lang="en-150" sz="2400" dirty="0">
                <a:solidFill>
                  <a:srgbClr val="002060"/>
                </a:solidFill>
                <a:cs typeface="Arial" panose="020B0604020202020204" pitchFamily="34" charset="0"/>
              </a:rPr>
              <a:t>sourced from Europe- or ensure sourcing with same high standards from outside Europe</a:t>
            </a:r>
          </a:p>
          <a:p>
            <a:pPr>
              <a:lnSpc>
                <a:spcPct val="110000"/>
              </a:lnSpc>
            </a:pPr>
            <a:r>
              <a:rPr lang="en-SE" sz="2400" b="1" dirty="0">
                <a:solidFill>
                  <a:srgbClr val="002060"/>
                </a:solidFill>
                <a:cs typeface="Arial" panose="020B0604020202020204" pitchFamily="34" charset="0"/>
              </a:rPr>
              <a:t>Build on existing capabilities and str</a:t>
            </a:r>
            <a:r>
              <a:rPr lang="en-US" sz="2400" b="1" dirty="0">
                <a:solidFill>
                  <a:srgbClr val="002060"/>
                </a:solidFill>
                <a:cs typeface="Arial" panose="020B0604020202020204" pitchFamily="34" charset="0"/>
              </a:rPr>
              <a:t>e</a:t>
            </a:r>
            <a:r>
              <a:rPr lang="en-SE" sz="2400" b="1" dirty="0" err="1">
                <a:solidFill>
                  <a:srgbClr val="002060"/>
                </a:solidFill>
                <a:cs typeface="Arial" panose="020B0604020202020204" pitchFamily="34" charset="0"/>
              </a:rPr>
              <a:t>ngth</a:t>
            </a:r>
            <a:r>
              <a:rPr lang="en-SE" sz="2400" b="1" dirty="0">
                <a:solidFill>
                  <a:srgbClr val="002060"/>
                </a:solidFill>
                <a:cs typeface="Arial" panose="020B0604020202020204" pitchFamily="34" charset="0"/>
              </a:rPr>
              <a:t>:  </a:t>
            </a:r>
            <a:r>
              <a:rPr lang="en-SE" sz="2400" i="1" dirty="0">
                <a:solidFill>
                  <a:srgbClr val="002060"/>
                </a:solidFill>
                <a:cs typeface="Arial" panose="020B0604020202020204" pitchFamily="34" charset="0"/>
              </a:rPr>
              <a:t>Metal-processing, automotive and machinery </a:t>
            </a:r>
            <a:r>
              <a:rPr lang="en-SE" sz="2400" dirty="0">
                <a:solidFill>
                  <a:srgbClr val="002060"/>
                </a:solidFill>
                <a:cs typeface="Arial" panose="020B0604020202020204" pitchFamily="34" charset="0"/>
              </a:rPr>
              <a:t>are strategic sectors necessary to build a resilient European battery value chain.</a:t>
            </a:r>
            <a:r>
              <a:rPr lang="en-US" sz="2400" dirty="0">
                <a:solidFill>
                  <a:srgbClr val="002060"/>
                </a:solidFill>
                <a:cs typeface="Arial" panose="020B0604020202020204" pitchFamily="34" charset="0"/>
              </a:rPr>
              <a:t> Strengthening skills and targeting strategic</a:t>
            </a:r>
            <a:r>
              <a:rPr lang="en-SE" sz="24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002060"/>
                </a:solidFill>
                <a:cs typeface="Arial" panose="020B0604020202020204" pitchFamily="34" charset="0"/>
              </a:rPr>
              <a:t>investment in these sectors</a:t>
            </a:r>
            <a:r>
              <a:rPr lang="en-SE" sz="2400" dirty="0">
                <a:solidFill>
                  <a:srgbClr val="002060"/>
                </a:solidFill>
                <a:cs typeface="Arial" panose="020B0604020202020204" pitchFamily="34" charset="0"/>
              </a:rPr>
              <a:t> important</a:t>
            </a:r>
          </a:p>
          <a:p>
            <a:pPr>
              <a:lnSpc>
                <a:spcPct val="110000"/>
              </a:lnSpc>
            </a:pPr>
            <a:endParaRPr lang="en-US" sz="2400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24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sv-SE" sz="24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4203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BA1A5-4D09-4B04-98CA-FDFFA7677901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150" sz="3200" b="1" dirty="0">
                <a:latin typeface="+mn-lt"/>
                <a:ea typeface="+mn-ea"/>
                <a:cs typeface="+mn-cs"/>
              </a:rPr>
              <a:t>Overview of the European battery ecosystem </a:t>
            </a:r>
            <a:endParaRPr lang="en-IE" sz="3200" b="1" dirty="0">
              <a:latin typeface="+mn-lt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151A3E-4682-4C0A-91DB-4468202B0A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726" y="1026095"/>
            <a:ext cx="11150551" cy="5316173"/>
          </a:xfrm>
          <a:prstGeom prst="rect">
            <a:avLst/>
          </a:prstGeom>
        </p:spPr>
      </p:pic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4A4F2F5-3BB8-49EB-A255-D318FDCF16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535"/>
          <a:stretch/>
        </p:blipFill>
        <p:spPr>
          <a:xfrm>
            <a:off x="1992769" y="3084898"/>
            <a:ext cx="1714452" cy="58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8165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255EF-FE66-62AD-A775-F119CED3B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6202" y="5019434"/>
            <a:ext cx="5986550" cy="926475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www.eba250.com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D73255-CFD0-1C86-1642-3DC1E50F16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46202" y="3239746"/>
            <a:ext cx="5986550" cy="1500187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dirty="0"/>
              <a:t>Get in touch!</a:t>
            </a:r>
          </a:p>
          <a:p>
            <a:pPr algn="ctr"/>
            <a:r>
              <a:rPr lang="en-US" dirty="0"/>
              <a:t>We look forward to hearing from you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ilka.vondalwigk@innoenergy.com</a:t>
            </a:r>
          </a:p>
          <a:p>
            <a:pPr algn="ctr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79C6D6-7493-3983-A948-1E17007C1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6111F-E709-46A1-A971-75215FAAE338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EAEBAC-B12F-5EE0-6783-981B5F6F1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EIT InnoEnergy | EBA250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AC6393D-7DFE-231D-22AD-B403A2EB67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41635" y="833035"/>
            <a:ext cx="5795685" cy="20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34343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Aptos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4_KIC">
  <a:themeElements>
    <a:clrScheme name="InnoEnergy Innovation 2017">
      <a:dk1>
        <a:sysClr val="windowText" lastClr="000000"/>
      </a:dk1>
      <a:lt1>
        <a:sysClr val="window" lastClr="FFFFFF"/>
      </a:lt1>
      <a:dk2>
        <a:srgbClr val="004494"/>
      </a:dk2>
      <a:lt2>
        <a:srgbClr val="96C247"/>
      </a:lt2>
      <a:accent1>
        <a:srgbClr val="73C4EE"/>
      </a:accent1>
      <a:accent2>
        <a:srgbClr val="00AFAA"/>
      </a:accent2>
      <a:accent3>
        <a:srgbClr val="D2DF83"/>
      </a:accent3>
      <a:accent4>
        <a:srgbClr val="FDCD15"/>
      </a:accent4>
      <a:accent5>
        <a:srgbClr val="ED6F00"/>
      </a:accent5>
      <a:accent6>
        <a:srgbClr val="C3B6AF"/>
      </a:accent6>
      <a:hlink>
        <a:srgbClr val="004494"/>
      </a:hlink>
      <a:folHlink>
        <a:srgbClr val="7F7F7F"/>
      </a:folHlink>
    </a:clrScheme>
    <a:fontScheme name="KIC Energy Oct 2016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19050">
          <a:solidFill>
            <a:schemeClr val="bg2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400" dirty="0" smtClean="0">
            <a:solidFill>
              <a:schemeClr val="tx1"/>
            </a:solidFill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KIC" id="{00DCAF89-1A51-4679-A14C-1AA212843BEA}" vid="{338B666C-EDED-4223-8DD1-6F346C22C39F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5e51294-60be-4835-976d-928cca9bdc45">
      <Terms xmlns="http://schemas.microsoft.com/office/infopath/2007/PartnerControls"/>
    </lcf76f155ced4ddcb4097134ff3c332f>
    <CloudMigratorVersion xmlns="b5e51294-60be-4835-976d-928cca9bdc45" xsi:nil="true"/>
    <TaxCatchAll xmlns="7a09744c-bfcd-4207-92ef-cd95d8276019" xsi:nil="true"/>
    <CloudMigratorOriginId xmlns="b5e51294-60be-4835-976d-928cca9bdc45" xsi:nil="true"/>
    <UniqueSourceRef xmlns="b5e51294-60be-4835-976d-928cca9bdc45" xsi:nil="true"/>
    <FileHash xmlns="b5e51294-60be-4835-976d-928cca9bdc4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398F18B50F034188048C183DCC76C2" ma:contentTypeVersion="21" ma:contentTypeDescription="Create a new document." ma:contentTypeScope="" ma:versionID="9969850884cac7f3017add226255209e">
  <xsd:schema xmlns:xsd="http://www.w3.org/2001/XMLSchema" xmlns:xs="http://www.w3.org/2001/XMLSchema" xmlns:p="http://schemas.microsoft.com/office/2006/metadata/properties" xmlns:ns2="b5e51294-60be-4835-976d-928cca9bdc45" xmlns:ns3="7a09744c-bfcd-4207-92ef-cd95d8276019" targetNamespace="http://schemas.microsoft.com/office/2006/metadata/properties" ma:root="true" ma:fieldsID="c35ac70407a33aa0612f0139e60f4e84" ns2:_="" ns3:_="">
    <xsd:import namespace="b5e51294-60be-4835-976d-928cca9bdc45"/>
    <xsd:import namespace="7a09744c-bfcd-4207-92ef-cd95d8276019"/>
    <xsd:element name="properties">
      <xsd:complexType>
        <xsd:sequence>
          <xsd:element name="documentManagement">
            <xsd:complexType>
              <xsd:all>
                <xsd:element ref="ns2:CloudMigratorOriginId" minOccurs="0"/>
                <xsd:element ref="ns2:FileHash" minOccurs="0"/>
                <xsd:element ref="ns2:CloudMigratorVersion" minOccurs="0"/>
                <xsd:element ref="ns2:UniqueSourceRef" minOccurs="0"/>
                <xsd:element ref="ns3:SharedWithUsers" minOccurs="0"/>
                <xsd:element ref="ns3:SharedWithDetails" minOccurs="0"/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e51294-60be-4835-976d-928cca9bdc45" elementFormDefault="qualified">
    <xsd:import namespace="http://schemas.microsoft.com/office/2006/documentManagement/types"/>
    <xsd:import namespace="http://schemas.microsoft.com/office/infopath/2007/PartnerControls"/>
    <xsd:element name="CloudMigratorOriginId" ma:index="8" nillable="true" ma:displayName="CloudMigratorOriginId" ma:internalName="CloudMigratorOriginId">
      <xsd:simpleType>
        <xsd:restriction base="dms:Note">
          <xsd:maxLength value="255"/>
        </xsd:restriction>
      </xsd:simpleType>
    </xsd:element>
    <xsd:element name="FileHash" ma:index="9" nillable="true" ma:displayName="FileHash" ma:internalName="FileHash">
      <xsd:simpleType>
        <xsd:restriction base="dms:Note">
          <xsd:maxLength value="255"/>
        </xsd:restriction>
      </xsd:simpleType>
    </xsd:element>
    <xsd:element name="CloudMigratorVersion" ma:index="10" nillable="true" ma:displayName="CloudMigratorVersion" ma:internalName="CloudMigratorVersion">
      <xsd:simpleType>
        <xsd:restriction base="dms:Note">
          <xsd:maxLength value="255"/>
        </xsd:restriction>
      </xsd:simpleType>
    </xsd:element>
    <xsd:element name="UniqueSourceRef" ma:index="11" nillable="true" ma:displayName="UniqueSourceRef" ma:internalName="UniqueSourceRef">
      <xsd:simpleType>
        <xsd:restriction base="dms:Note">
          <xsd:maxLength value="255"/>
        </xsd:restriction>
      </xsd:simpleType>
    </xsd:element>
    <xsd:element name="MediaServiceMetadata" ma:index="1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8" nillable="true" ma:displayName="Tags" ma:internalName="MediaServiceAutoTags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50f266f4-61b3-41dd-810f-7b46befda0e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09744c-bfcd-4207-92ef-cd95d8276019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7" nillable="true" ma:displayName="Taxonomy Catch All Column" ma:hidden="true" ma:list="{5de17be6-70ec-4263-82fb-6791e7d56c7e}" ma:internalName="TaxCatchAll" ma:showField="CatchAllData" ma:web="7a09744c-bfcd-4207-92ef-cd95d827601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EC81549-3B07-4392-9238-097742E2C948}">
  <ds:schemaRefs>
    <ds:schemaRef ds:uri="http://schemas.microsoft.com/office/2006/metadata/properties"/>
    <ds:schemaRef ds:uri="http://schemas.microsoft.com/office/infopath/2007/PartnerControls"/>
    <ds:schemaRef ds:uri="b5e51294-60be-4835-976d-928cca9bdc45"/>
    <ds:schemaRef ds:uri="7a09744c-bfcd-4207-92ef-cd95d8276019"/>
  </ds:schemaRefs>
</ds:datastoreItem>
</file>

<file path=customXml/itemProps2.xml><?xml version="1.0" encoding="utf-8"?>
<ds:datastoreItem xmlns:ds="http://schemas.openxmlformats.org/officeDocument/2006/customXml" ds:itemID="{FA75F317-D12C-41AF-9177-9B820E29C20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942AD96-F5EE-4D59-9C1F-AF2B7036639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5e51294-60be-4835-976d-928cca9bdc45"/>
    <ds:schemaRef ds:uri="7a09744c-bfcd-4207-92ef-cd95d827601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30873</TotalTime>
  <Words>497</Words>
  <Application>Microsoft Office PowerPoint</Application>
  <PresentationFormat>Widescreen</PresentationFormat>
  <Paragraphs>54</Paragraphs>
  <Slides>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Aptos</vt:lpstr>
      <vt:lpstr>Arial</vt:lpstr>
      <vt:lpstr>Arial Black</vt:lpstr>
      <vt:lpstr>Calibri</vt:lpstr>
      <vt:lpstr>Calibri Light</vt:lpstr>
      <vt:lpstr>Quattrocento Sans</vt:lpstr>
      <vt:lpstr>Titillium Web</vt:lpstr>
      <vt:lpstr>1_Office Theme</vt:lpstr>
      <vt:lpstr>2_Office Theme</vt:lpstr>
      <vt:lpstr>14_KIC</vt:lpstr>
      <vt:lpstr>PowerPoint Presentation</vt:lpstr>
      <vt:lpstr>EBA – an industrial policy success story supported by European Decision Makers </vt:lpstr>
      <vt:lpstr>PowerPoint Presentation</vt:lpstr>
      <vt:lpstr>PowerPoint Presentation</vt:lpstr>
      <vt:lpstr>PowerPoint Presentation</vt:lpstr>
      <vt:lpstr>PowerPoint Presentation</vt:lpstr>
      <vt:lpstr>Building on sustainability from the start - Access to sustainable raw materials is KEY to develop the battery industry in Europe!!!</vt:lpstr>
      <vt:lpstr>Overview of the European battery ecosystem </vt:lpstr>
      <vt:lpstr>www.eba250.com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Ilka von Dalwigk</dc:creator>
  <cp:lastModifiedBy>Ilka von Dalwigk</cp:lastModifiedBy>
  <cp:revision>9</cp:revision>
  <dcterms:created xsi:type="dcterms:W3CDTF">2024-02-02T15:39:52Z</dcterms:created>
  <dcterms:modified xsi:type="dcterms:W3CDTF">2024-04-25T06:25:22Z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0x010100FD398F18B50F034188048C183DCC76C2</vt:lpwstr>
  </property>
  <property fmtid="{D5CDD505-2E9C-101B-9397-08002B2CF9AE}" pid="3" name="MediaServiceImageTags">
    <vt:lpwstr/>
  </property>
</Properties>
</file>