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application/octet-stream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B014E-3B43-4E8F-A901-80D8230E69EC}" v="12" dt="2021-05-18T15:44:34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4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DCDD8-FB35-427B-9A88-0C31A9185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94743C-1A56-473E-A74E-FB44134BC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4EAF14-FAF5-45C3-A5B8-5ADE89EB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DA05-11DA-4FF6-A1EB-8A76DA46E5D9}" type="datetimeFigureOut">
              <a:rPr lang="de-DE" smtClean="0"/>
              <a:t>18.05.2021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3ECCB0-4E52-4CB2-9B7B-893690B2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615BF2-7614-4045-9052-0E033886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C96-0C60-4259-BAF0-019D41CA9E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64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15994-0D48-4190-8862-E70A7CC8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E1067E8-B000-43E2-8136-C1B9BA935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87263-167C-4B53-A68C-ACE33190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DA05-11DA-4FF6-A1EB-8A76DA46E5D9}" type="datetimeFigureOut">
              <a:rPr lang="de-DE" smtClean="0"/>
              <a:t>18.05.2021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5E6462-AA63-4963-B1EE-74231305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C3208-858B-47D7-BDA2-10638C68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C96-0C60-4259-BAF0-019D41CA9E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75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574193A-9587-4CF1-B308-07BEF6000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1794DEC-ECF6-4E19-9956-3FFD8AF69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EED50C-4DA1-4EE1-BDC6-5C30CD23B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DA05-11DA-4FF6-A1EB-8A76DA46E5D9}" type="datetimeFigureOut">
              <a:rPr lang="de-DE" smtClean="0"/>
              <a:t>18.05.2021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1B6006-2354-47D3-A20C-53632C9B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F1FCB2-2B2F-48D2-8A78-9F39ED18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C96-0C60-4259-BAF0-019D41CA9E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99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D1D5E-628D-4C1D-99D9-2BD179BF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8644A-16F2-4875-AEBC-2DB8FD8D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1A74DE-91CD-44DB-976E-F0761126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DA05-11DA-4FF6-A1EB-8A76DA46E5D9}" type="datetimeFigureOut">
              <a:rPr lang="de-DE" smtClean="0"/>
              <a:t>18.05.2021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D37B76-B17C-40C1-9ACF-66E4C962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87C7F3-B06B-4784-8809-7EAEB5AF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C96-0C60-4259-BAF0-019D41CA9E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02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D806C-7589-4F02-8D0A-8DFE4772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19B295-B7C8-474E-9591-5D207CFEF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4259D5-3BF5-41FE-88A1-AB405C30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DA05-11DA-4FF6-A1EB-8A76DA46E5D9}" type="datetimeFigureOut">
              <a:rPr lang="de-DE" smtClean="0"/>
              <a:t>18.05.2021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1CCA59-39CD-4383-99D3-DDA7F7E5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57ABDF-7CB2-4148-9CA0-48385D3C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C96-0C60-4259-BAF0-019D41CA9E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96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E467A-7FAE-4975-9862-A021C763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D1ACBF-10EC-464C-A80F-062AE9313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166299-1BCE-4565-B7E4-54BEFC153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70B792-D02C-4FE8-BB00-99F1D9C5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DA05-11DA-4FF6-A1EB-8A76DA46E5D9}" type="datetimeFigureOut">
              <a:rPr lang="de-DE" smtClean="0"/>
              <a:t>18.05.2021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67CAD4-1833-4782-AD6E-F79147B3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618D3B-45BE-4B2E-AD1F-82CC49F1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C96-0C60-4259-BAF0-019D41CA9E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1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118F5-8ECC-4971-8945-CB28691E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D12C9C-88EE-457C-910F-6E8F5DB8C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2632AE-AEA0-42E9-9387-BBEFA112F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C3B523-7663-4EE3-9678-CF0C8C473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A6DC528-BCC8-4153-9CB3-F032820FD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29DDD26-DC93-4A43-A8D5-0FC7E68A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DA05-11DA-4FF6-A1EB-8A76DA46E5D9}" type="datetimeFigureOut">
              <a:rPr lang="de-DE" smtClean="0"/>
              <a:t>18.05.2021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266A8EB-D93E-4D36-97CC-B89841F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1BC429B-9361-4136-8F7F-EC580C38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C96-0C60-4259-BAF0-019D41CA9E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59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C2CBD-5849-4B60-B1AE-3D9A074A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6F2CEF-099C-4F96-B5DD-55F714A1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DA05-11DA-4FF6-A1EB-8A76DA46E5D9}" type="datetimeFigureOut">
              <a:rPr lang="de-DE" smtClean="0"/>
              <a:t>18.05.2021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E249DD-6AE1-4967-8654-A8B9C286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2B5C46-863E-4B46-B8CB-A7E44374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C96-0C60-4259-BAF0-019D41CA9E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60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7F9AE6-B869-490E-84D8-ED00040CC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DA05-11DA-4FF6-A1EB-8A76DA46E5D9}" type="datetimeFigureOut">
              <a:rPr lang="de-DE" smtClean="0"/>
              <a:t>18.05.2021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194843-71F0-45E1-95E4-5E62C46B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1827B0-BD09-49E2-963A-B0A36C64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C96-0C60-4259-BAF0-019D41CA9E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67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68ED8-35CB-4B41-8C0C-E88705DB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ABC965-4FC2-4397-8514-B870D0D11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2D25E3-F910-499F-A4B9-ED8FC35A7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ADEF6-7E01-48D1-AC45-479E4E0F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DA05-11DA-4FF6-A1EB-8A76DA46E5D9}" type="datetimeFigureOut">
              <a:rPr lang="de-DE" smtClean="0"/>
              <a:t>18.05.2021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0FC967-E9C9-4A3B-96D2-8F7FA41B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A78F15-FD12-4467-BE6D-1F66B61C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C96-0C60-4259-BAF0-019D41CA9E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89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2678B-9D5B-4570-B25B-70762E06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2A8A86E-446B-482C-8B2D-2B0785045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B5A601-8045-4E56-870C-27EEDB644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B8F3D8-3B7E-4D77-95AF-837FED91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DA05-11DA-4FF6-A1EB-8A76DA46E5D9}" type="datetimeFigureOut">
              <a:rPr lang="de-DE" smtClean="0"/>
              <a:t>18.05.2021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6C1F93-F868-49FF-B651-4303CC99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D9FEB9-C763-4ED4-8A63-C0C6087B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C96-0C60-4259-BAF0-019D41CA9E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3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BA8F1E3-56BA-480A-955B-9E8E0E7B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3B6E93-4242-48DA-A387-E994B52D2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B5B286-14C4-4DFE-BB97-F890BF580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DA05-11DA-4FF6-A1EB-8A76DA46E5D9}" type="datetimeFigureOut">
              <a:rPr lang="de-DE" smtClean="0"/>
              <a:t>18.05.2021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225CAB-0319-49F8-8B39-42FD9B2B1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C130E8-584E-4029-98D7-267AB159F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DC96-0C60-4259-BAF0-019D41CA9E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81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0" Type="http://schemas.openxmlformats.org/officeDocument/2006/relationships/hyperlink" Target="https://us02web.zoom.us/meeting/register/tZAocu-urT8oH9XKw8MTEWgL_8tzYeqf45kW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56E505F8-36CF-4473-A96F-7C8C0C98339D}"/>
              </a:ext>
            </a:extLst>
          </p:cNvPr>
          <p:cNvSpPr/>
          <p:nvPr/>
        </p:nvSpPr>
        <p:spPr>
          <a:xfrm>
            <a:off x="-13511" y="-11428"/>
            <a:ext cx="12285340" cy="6963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C7B176-12C0-425E-A51D-1DC5231FACFE}"/>
              </a:ext>
            </a:extLst>
          </p:cNvPr>
          <p:cNvSpPr txBox="1">
            <a:spLocks/>
          </p:cNvSpPr>
          <p:nvPr/>
        </p:nvSpPr>
        <p:spPr>
          <a:xfrm>
            <a:off x="6626900" y="-247912"/>
            <a:ext cx="549090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AU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000" b="1" dirty="0"/>
          </a:p>
          <a:p>
            <a:r>
              <a:rPr lang="de-DE" b="1" dirty="0"/>
              <a:t>Agenda</a:t>
            </a:r>
            <a:r>
              <a:rPr lang="de-DE" sz="1400" b="1" dirty="0"/>
              <a:t> </a:t>
            </a:r>
          </a:p>
          <a:p>
            <a:endParaRPr lang="de-DE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Welcome: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Tatjana Sterjova </a:t>
            </a:r>
            <a:r>
              <a:rPr lang="en-AU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Duskovska</a:t>
            </a:r>
            <a:r>
              <a:rPr lang="en-A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Secretary General, WB6 CIF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Presentation of the main study findings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Branimir Jovanović, Economist, </a:t>
            </a:r>
            <a:r>
              <a:rPr lang="en-AU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wiiw</a:t>
            </a:r>
            <a:r>
              <a:rPr lang="en-A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A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Sophia Kluge and Olga van Zijverden, Coordinators of the Chamber Partnership Western Balkans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Panel discussion: Strengths and potentials of the WB6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Bojan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Stani</a:t>
            </a:r>
            <a:r>
              <a:rPr lang="sr-Latn-R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 (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Assistant Director of Sector for Strategic Analysis, Services and 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Internationalization, Chamber of Commerce and Industry of Serbia), </a:t>
            </a:r>
            <a:r>
              <a:rPr lang="en-A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Dirk </a:t>
            </a:r>
            <a:r>
              <a:rPr lang="en-AU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Bantel</a:t>
            </a:r>
            <a:r>
              <a:rPr lang="en-A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(Managing Director, </a:t>
            </a:r>
            <a:r>
              <a:rPr lang="en-AU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Vossloh</a:t>
            </a:r>
            <a:r>
              <a:rPr lang="en-A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-Schwabe), Zoran </a:t>
            </a:r>
            <a:r>
              <a:rPr lang="en-AU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Nikolovski</a:t>
            </a:r>
            <a:r>
              <a:rPr lang="en-A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AU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Aktiva</a:t>
            </a:r>
            <a:r>
              <a:rPr lang="en-A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)  </a:t>
            </a:r>
          </a:p>
          <a:p>
            <a:endParaRPr lang="de-DE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Conclusion: Implications / action points: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Ognjenka Lalović, Director Economy Department, </a:t>
            </a:r>
            <a:br>
              <a:rPr lang="en-A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Foreign Trade Chamber of </a:t>
            </a:r>
            <a:r>
              <a:rPr lang="de-DE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BiH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Discussion / Q&amp;A with audience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event will be moderated by Ravik Mima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7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winkliges Dreieck 2">
            <a:extLst>
              <a:ext uri="{FF2B5EF4-FFF2-40B4-BE49-F238E27FC236}">
                <a16:creationId xmlns:a16="http://schemas.microsoft.com/office/drawing/2014/main" id="{4E481B6D-B699-4C84-BA0A-B834FB312E17}"/>
              </a:ext>
            </a:extLst>
          </p:cNvPr>
          <p:cNvSpPr/>
          <p:nvPr/>
        </p:nvSpPr>
        <p:spPr>
          <a:xfrm>
            <a:off x="1" y="726289"/>
            <a:ext cx="7981950" cy="613171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B0B207A3-1BDF-436A-8F5D-FA13B74DB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33" y="5553640"/>
            <a:ext cx="2288417" cy="833682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249E835-0E16-4D92-BAE4-572B01EAD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7" y="3978073"/>
            <a:ext cx="1360210" cy="834897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04E7AB0-4587-4EB1-9DFD-8C1074F6F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40" y="4791343"/>
            <a:ext cx="1690040" cy="632992"/>
          </a:xfrm>
          <a:prstGeom prst="rect">
            <a:avLst/>
          </a:prstGeom>
        </p:spPr>
      </p:pic>
      <p:pic>
        <p:nvPicPr>
          <p:cNvPr id="33" name="Image1">
            <a:extLst>
              <a:ext uri="{FF2B5EF4-FFF2-40B4-BE49-F238E27FC236}">
                <a16:creationId xmlns:a16="http://schemas.microsoft.com/office/drawing/2014/main" id="{FA948A08-3B89-4AE5-A852-3C5EFFCC0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579" y="6387322"/>
            <a:ext cx="4229660" cy="325144"/>
          </a:xfrm>
          <a:prstGeom prst="rect">
            <a:avLst/>
          </a:prstGeom>
          <a:noFill/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36A608AB-B4AF-467D-AF83-B7012CDCB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08" y="5888841"/>
            <a:ext cx="1546986" cy="846182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06B9D9A-81AF-4A3B-9032-144E28F1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03" y="3717836"/>
            <a:ext cx="2128427" cy="785286"/>
          </a:xfrm>
          <a:prstGeom prst="rect">
            <a:avLst/>
          </a:prstGeom>
        </p:spPr>
      </p:pic>
      <p:pic>
        <p:nvPicPr>
          <p:cNvPr id="36" name="Picture 4" descr="Western Balkans 6 Chamber Investment Forum - WB6 CIF">
            <a:extLst>
              <a:ext uri="{FF2B5EF4-FFF2-40B4-BE49-F238E27FC236}">
                <a16:creationId xmlns:a16="http://schemas.microsoft.com/office/drawing/2014/main" id="{540B523D-D254-438F-8A45-A7A3BDCD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4" y="2900056"/>
            <a:ext cx="2817475" cy="8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20A0256-DAEC-4807-BDDD-41B19A86C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8"/>
          <a:stretch/>
        </p:blipFill>
        <p:spPr bwMode="auto">
          <a:xfrm>
            <a:off x="199927" y="2056496"/>
            <a:ext cx="1512163" cy="5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46ED75-C5D8-41C2-A9C3-AD686846A514}"/>
              </a:ext>
            </a:extLst>
          </p:cNvPr>
          <p:cNvSpPr/>
          <p:nvPr/>
        </p:nvSpPr>
        <p:spPr>
          <a:xfrm>
            <a:off x="6591030" y="242488"/>
            <a:ext cx="5397887" cy="51694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F7D7CE6-0A4E-4856-93CC-48BDC76A5415}"/>
              </a:ext>
            </a:extLst>
          </p:cNvPr>
          <p:cNvSpPr txBox="1"/>
          <p:nvPr/>
        </p:nvSpPr>
        <p:spPr>
          <a:xfrm>
            <a:off x="-27912" y="252044"/>
            <a:ext cx="6833365" cy="185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stronger after COVID-19?</a:t>
            </a:r>
            <a:endParaRPr lang="de-DE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Nearshoring potentials </a:t>
            </a:r>
            <a:b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Western Balkans</a:t>
            </a:r>
          </a:p>
          <a:p>
            <a:endParaRPr lang="de-DE" sz="24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2E002BF-D568-4E97-A40F-062A2B5038A3}"/>
              </a:ext>
            </a:extLst>
          </p:cNvPr>
          <p:cNvSpPr txBox="1"/>
          <p:nvPr/>
        </p:nvSpPr>
        <p:spPr>
          <a:xfrm>
            <a:off x="7001493" y="5722176"/>
            <a:ext cx="5610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20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de-DE" sz="1800" b="1" dirty="0"/>
              <a:t>Registration </a:t>
            </a:r>
            <a:r>
              <a:rPr lang="de-DE" sz="1800" b="1" dirty="0" err="1"/>
              <a:t>is</a:t>
            </a:r>
            <a:r>
              <a:rPr lang="de-DE" sz="1800" b="1" dirty="0"/>
              <a:t> open </a:t>
            </a:r>
            <a:r>
              <a:rPr lang="de-DE" sz="1800" b="1" dirty="0" err="1"/>
              <a:t>here</a:t>
            </a:r>
            <a:r>
              <a:rPr lang="de-DE" sz="1800" b="1" dirty="0"/>
              <a:t>:</a:t>
            </a:r>
            <a:r>
              <a:rPr lang="de-DE" dirty="0"/>
              <a:t> </a:t>
            </a:r>
            <a:r>
              <a:rPr lang="de-DE" sz="14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https://us02web.zoom.us/meeting/register/tZAocu-urT8oH9XKw8MTEWgL_8tzYeqf45kW </a:t>
            </a:r>
            <a:endParaRPr lang="de-DE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2949A06-8E2E-4B4F-A4D8-41C5DD3722D7}"/>
              </a:ext>
            </a:extLst>
          </p:cNvPr>
          <p:cNvSpPr txBox="1"/>
          <p:nvPr/>
        </p:nvSpPr>
        <p:spPr>
          <a:xfrm>
            <a:off x="2566927" y="1939837"/>
            <a:ext cx="39448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presentation</a:t>
            </a: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DE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de-DE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Thursday</a:t>
            </a: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27th May 2021</a:t>
            </a:r>
          </a:p>
          <a:p>
            <a:pPr algn="ctr"/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10:00 – 11:30 am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9F81C7B0-F72A-4DE1-BD3C-240A2FDF1D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97" y="5752424"/>
            <a:ext cx="2085991" cy="314528"/>
          </a:xfrm>
          <a:prstGeom prst="rect">
            <a:avLst/>
          </a:prstGeom>
        </p:spPr>
      </p:pic>
      <p:sp>
        <p:nvSpPr>
          <p:cNvPr id="40" name="Rechtwinkliges Dreieck 39">
            <a:extLst>
              <a:ext uri="{FF2B5EF4-FFF2-40B4-BE49-F238E27FC236}">
                <a16:creationId xmlns:a16="http://schemas.microsoft.com/office/drawing/2014/main" id="{AC365EB4-98BB-42F4-9709-0EB104C3AA7C}"/>
              </a:ext>
            </a:extLst>
          </p:cNvPr>
          <p:cNvSpPr/>
          <p:nvPr/>
        </p:nvSpPr>
        <p:spPr>
          <a:xfrm>
            <a:off x="-72571" y="598813"/>
            <a:ext cx="8411027" cy="6427270"/>
          </a:xfrm>
          <a:prstGeom prst="rt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87C387-78BF-444C-80FD-F244B9D907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6" y="4964173"/>
            <a:ext cx="1895170" cy="77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64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EEB2CED29B8A47B9D820A0590D3BB1" ma:contentTypeVersion="11" ma:contentTypeDescription="Create a new document." ma:contentTypeScope="" ma:versionID="87e3cda266562fc9e453b31e0454d851">
  <xsd:schema xmlns:xsd="http://www.w3.org/2001/XMLSchema" xmlns:xs="http://www.w3.org/2001/XMLSchema" xmlns:p="http://schemas.microsoft.com/office/2006/metadata/properties" xmlns:ns2="2c5fe14e-d741-4d38-99be-43f9bd4ba243" xmlns:ns3="c81bdee8-3afb-4c6e-9322-d8f1e01e4bd9" targetNamespace="http://schemas.microsoft.com/office/2006/metadata/properties" ma:root="true" ma:fieldsID="397cc5967dcd827431978c5e17089673" ns2:_="" ns3:_="">
    <xsd:import namespace="2c5fe14e-d741-4d38-99be-43f9bd4ba243"/>
    <xsd:import namespace="c81bdee8-3afb-4c6e-9322-d8f1e01e4b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fe14e-d741-4d38-99be-43f9bd4ba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bdee8-3afb-4c6e-9322-d8f1e01e4bd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220A46-3C64-40DA-A437-FD83189DEC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64EB16-FA4C-4800-B400-02E1D82C3F1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A5016F-2877-4D27-ADD1-46E55F6988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5fe14e-d741-4d38-99be-43f9bd4ba243"/>
    <ds:schemaRef ds:uri="c81bdee8-3afb-4c6e-9322-d8f1e01e4b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van Zijverden, Olga</dc:creator>
  <cp:lastModifiedBy>Vasilj Kovac</cp:lastModifiedBy>
  <cp:revision>10</cp:revision>
  <dcterms:created xsi:type="dcterms:W3CDTF">2021-05-14T11:04:40Z</dcterms:created>
  <dcterms:modified xsi:type="dcterms:W3CDTF">2021-05-18T19:08:42Z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0x010100CCEEB2CED29B8A47B9D820A0590D3BB1</vt:lpwstr>
  </property>
</Properties>
</file>